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Relationship Id="rId33" Type="http://schemas.openxmlformats.org/officeDocument/2006/relationships/image" Target="../media/image32.png"/><Relationship Id="rId34" Type="http://schemas.openxmlformats.org/officeDocument/2006/relationships/image" Target="../media/image33.png"/><Relationship Id="rId35" Type="http://schemas.openxmlformats.org/officeDocument/2006/relationships/image" Target="../media/image34.png"/><Relationship Id="rId36" Type="http://schemas.openxmlformats.org/officeDocument/2006/relationships/image" Target="../media/image35.png"/><Relationship Id="rId37" Type="http://schemas.openxmlformats.org/officeDocument/2006/relationships/image" Target="../media/image36.png"/><Relationship Id="rId38" Type="http://schemas.openxmlformats.org/officeDocument/2006/relationships/image" Target="../media/image37.png"/><Relationship Id="rId39" Type="http://schemas.openxmlformats.org/officeDocument/2006/relationships/image" Target="../media/image38.png"/><Relationship Id="rId40" Type="http://schemas.openxmlformats.org/officeDocument/2006/relationships/image" Target="../media/image39.png"/><Relationship Id="rId41" Type="http://schemas.openxmlformats.org/officeDocument/2006/relationships/image" Target="../media/image40.png"/><Relationship Id="rId42" Type="http://schemas.openxmlformats.org/officeDocument/2006/relationships/image" Target="../media/image41.png"/><Relationship Id="rId43" Type="http://schemas.openxmlformats.org/officeDocument/2006/relationships/image" Target="../media/image42.png"/><Relationship Id="rId44" Type="http://schemas.openxmlformats.org/officeDocument/2006/relationships/image" Target="../media/image4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399" y="680016"/>
            <a:ext cx="3353024" cy="46618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12359" y="1277460"/>
            <a:ext cx="358140" cy="448945"/>
          </a:xfrm>
          <a:custGeom>
            <a:avLst/>
            <a:gdLst/>
            <a:ahLst/>
            <a:cxnLst/>
            <a:rect l="l" t="t" r="r" b="b"/>
            <a:pathLst>
              <a:path w="358140" h="448944">
                <a:moveTo>
                  <a:pt x="358080" y="448807"/>
                </a:moveTo>
                <a:lnTo>
                  <a:pt x="296791" y="448807"/>
                </a:lnTo>
                <a:lnTo>
                  <a:pt x="296791" y="0"/>
                </a:lnTo>
                <a:lnTo>
                  <a:pt x="358080" y="0"/>
                </a:lnTo>
                <a:lnTo>
                  <a:pt x="358080" y="448807"/>
                </a:lnTo>
                <a:close/>
              </a:path>
              <a:path w="358140" h="448944">
                <a:moveTo>
                  <a:pt x="32333" y="356632"/>
                </a:moveTo>
                <a:lnTo>
                  <a:pt x="0" y="308373"/>
                </a:lnTo>
                <a:lnTo>
                  <a:pt x="21324" y="295555"/>
                </a:lnTo>
                <a:lnTo>
                  <a:pt x="34867" y="287260"/>
                </a:lnTo>
                <a:lnTo>
                  <a:pt x="76825" y="259779"/>
                </a:lnTo>
                <a:lnTo>
                  <a:pt x="114539" y="230209"/>
                </a:lnTo>
                <a:lnTo>
                  <a:pt x="140795" y="198796"/>
                </a:lnTo>
                <a:lnTo>
                  <a:pt x="152980" y="158288"/>
                </a:lnTo>
                <a:lnTo>
                  <a:pt x="154428" y="92656"/>
                </a:lnTo>
                <a:lnTo>
                  <a:pt x="8204" y="92656"/>
                </a:lnTo>
                <a:lnTo>
                  <a:pt x="8204" y="40054"/>
                </a:lnTo>
                <a:lnTo>
                  <a:pt x="215717" y="40054"/>
                </a:lnTo>
                <a:lnTo>
                  <a:pt x="215671" y="143389"/>
                </a:lnTo>
                <a:lnTo>
                  <a:pt x="211799" y="184473"/>
                </a:lnTo>
                <a:lnTo>
                  <a:pt x="196172" y="226665"/>
                </a:lnTo>
                <a:lnTo>
                  <a:pt x="170383" y="258818"/>
                </a:lnTo>
                <a:lnTo>
                  <a:pt x="138876" y="286009"/>
                </a:lnTo>
                <a:lnTo>
                  <a:pt x="84079" y="324159"/>
                </a:lnTo>
                <a:lnTo>
                  <a:pt x="55946" y="342098"/>
                </a:lnTo>
                <a:lnTo>
                  <a:pt x="32333" y="356632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7734" y="1277460"/>
            <a:ext cx="1345565" cy="448945"/>
          </a:xfrm>
          <a:custGeom>
            <a:avLst/>
            <a:gdLst/>
            <a:ahLst/>
            <a:cxnLst/>
            <a:rect l="l" t="t" r="r" b="b"/>
            <a:pathLst>
              <a:path w="1345564" h="448944">
                <a:moveTo>
                  <a:pt x="359528" y="332985"/>
                </a:moveTo>
                <a:lnTo>
                  <a:pt x="299204" y="332985"/>
                </a:lnTo>
                <a:lnTo>
                  <a:pt x="299204" y="0"/>
                </a:lnTo>
                <a:lnTo>
                  <a:pt x="359528" y="0"/>
                </a:lnTo>
                <a:lnTo>
                  <a:pt x="359528" y="131746"/>
                </a:lnTo>
                <a:lnTo>
                  <a:pt x="418886" y="131746"/>
                </a:lnTo>
                <a:lnTo>
                  <a:pt x="418886" y="184831"/>
                </a:lnTo>
                <a:lnTo>
                  <a:pt x="359528" y="184831"/>
                </a:lnTo>
                <a:lnTo>
                  <a:pt x="359528" y="332985"/>
                </a:lnTo>
                <a:close/>
              </a:path>
              <a:path w="1345564" h="448944">
                <a:moveTo>
                  <a:pt x="238398" y="187244"/>
                </a:moveTo>
                <a:lnTo>
                  <a:pt x="179522" y="180005"/>
                </a:lnTo>
                <a:lnTo>
                  <a:pt x="182625" y="165143"/>
                </a:lnTo>
                <a:lnTo>
                  <a:pt x="184439" y="155212"/>
                </a:lnTo>
                <a:lnTo>
                  <a:pt x="188903" y="110452"/>
                </a:lnTo>
                <a:lnTo>
                  <a:pt x="189174" y="74801"/>
                </a:lnTo>
                <a:lnTo>
                  <a:pt x="26059" y="74801"/>
                </a:lnTo>
                <a:lnTo>
                  <a:pt x="26059" y="22199"/>
                </a:lnTo>
                <a:lnTo>
                  <a:pt x="249015" y="22199"/>
                </a:lnTo>
                <a:lnTo>
                  <a:pt x="249015" y="97000"/>
                </a:lnTo>
                <a:lnTo>
                  <a:pt x="245633" y="143630"/>
                </a:lnTo>
                <a:lnTo>
                  <a:pt x="241294" y="176144"/>
                </a:lnTo>
                <a:lnTo>
                  <a:pt x="238398" y="187244"/>
                </a:lnTo>
                <a:close/>
              </a:path>
              <a:path w="1345564" h="448944">
                <a:moveTo>
                  <a:pt x="0" y="273627"/>
                </a:moveTo>
                <a:lnTo>
                  <a:pt x="0" y="221508"/>
                </a:lnTo>
                <a:lnTo>
                  <a:pt x="77214" y="221508"/>
                </a:lnTo>
                <a:lnTo>
                  <a:pt x="77214" y="134159"/>
                </a:lnTo>
                <a:lnTo>
                  <a:pt x="138020" y="134159"/>
                </a:lnTo>
                <a:lnTo>
                  <a:pt x="138020" y="220542"/>
                </a:lnTo>
                <a:lnTo>
                  <a:pt x="277614" y="220542"/>
                </a:lnTo>
                <a:lnTo>
                  <a:pt x="281349" y="264941"/>
                </a:lnTo>
                <a:lnTo>
                  <a:pt x="220286" y="270034"/>
                </a:lnTo>
                <a:lnTo>
                  <a:pt x="140704" y="272602"/>
                </a:lnTo>
                <a:lnTo>
                  <a:pt x="0" y="273627"/>
                </a:lnTo>
                <a:close/>
              </a:path>
              <a:path w="1345564" h="448944">
                <a:moveTo>
                  <a:pt x="277614" y="220542"/>
                </a:moveTo>
                <a:lnTo>
                  <a:pt x="138020" y="220542"/>
                </a:lnTo>
                <a:lnTo>
                  <a:pt x="182720" y="219879"/>
                </a:lnTo>
                <a:lnTo>
                  <a:pt x="197672" y="219253"/>
                </a:lnTo>
                <a:lnTo>
                  <a:pt x="237305" y="216968"/>
                </a:lnTo>
                <a:lnTo>
                  <a:pt x="250041" y="216078"/>
                </a:lnTo>
                <a:lnTo>
                  <a:pt x="261419" y="215008"/>
                </a:lnTo>
                <a:lnTo>
                  <a:pt x="277005" y="213304"/>
                </a:lnTo>
                <a:lnTo>
                  <a:pt x="277614" y="220542"/>
                </a:lnTo>
                <a:close/>
              </a:path>
              <a:path w="1345564" h="448944">
                <a:moveTo>
                  <a:pt x="371593" y="445429"/>
                </a:moveTo>
                <a:lnTo>
                  <a:pt x="66114" y="445429"/>
                </a:lnTo>
                <a:lnTo>
                  <a:pt x="66114" y="308856"/>
                </a:lnTo>
                <a:lnTo>
                  <a:pt x="127403" y="308856"/>
                </a:lnTo>
                <a:lnTo>
                  <a:pt x="127403" y="393309"/>
                </a:lnTo>
                <a:lnTo>
                  <a:pt x="371593" y="393309"/>
                </a:lnTo>
                <a:lnTo>
                  <a:pt x="371593" y="445429"/>
                </a:lnTo>
                <a:close/>
              </a:path>
              <a:path w="1345564" h="448944">
                <a:moveTo>
                  <a:pt x="583931" y="274592"/>
                </a:moveTo>
                <a:lnTo>
                  <a:pt x="554011" y="226333"/>
                </a:lnTo>
                <a:lnTo>
                  <a:pt x="580614" y="211222"/>
                </a:lnTo>
                <a:lnTo>
                  <a:pt x="623534" y="185634"/>
                </a:lnTo>
                <a:lnTo>
                  <a:pt x="664354" y="158831"/>
                </a:lnTo>
                <a:lnTo>
                  <a:pt x="700235" y="113890"/>
                </a:lnTo>
                <a:lnTo>
                  <a:pt x="705061" y="27507"/>
                </a:lnTo>
                <a:lnTo>
                  <a:pt x="766832" y="27507"/>
                </a:lnTo>
                <a:lnTo>
                  <a:pt x="766870" y="82273"/>
                </a:lnTo>
                <a:lnTo>
                  <a:pt x="782758" y="135607"/>
                </a:lnTo>
                <a:lnTo>
                  <a:pt x="825295" y="170836"/>
                </a:lnTo>
                <a:lnTo>
                  <a:pt x="737395" y="170836"/>
                </a:lnTo>
                <a:lnTo>
                  <a:pt x="708168" y="198253"/>
                </a:lnTo>
                <a:lnTo>
                  <a:pt x="670013" y="223770"/>
                </a:lnTo>
                <a:lnTo>
                  <a:pt x="629129" y="248499"/>
                </a:lnTo>
                <a:lnTo>
                  <a:pt x="617592" y="255319"/>
                </a:lnTo>
                <a:lnTo>
                  <a:pt x="583931" y="274592"/>
                </a:lnTo>
                <a:close/>
              </a:path>
              <a:path w="1345564" h="448944">
                <a:moveTo>
                  <a:pt x="888445" y="273627"/>
                </a:moveTo>
                <a:lnTo>
                  <a:pt x="854784" y="254354"/>
                </a:lnTo>
                <a:lnTo>
                  <a:pt x="812264" y="228886"/>
                </a:lnTo>
                <a:lnTo>
                  <a:pt x="771021" y="202049"/>
                </a:lnTo>
                <a:lnTo>
                  <a:pt x="737877" y="170836"/>
                </a:lnTo>
                <a:lnTo>
                  <a:pt x="825295" y="170836"/>
                </a:lnTo>
                <a:lnTo>
                  <a:pt x="828755" y="173185"/>
                </a:lnTo>
                <a:lnTo>
                  <a:pt x="838014" y="179251"/>
                </a:lnTo>
                <a:lnTo>
                  <a:pt x="848360" y="185634"/>
                </a:lnTo>
                <a:lnTo>
                  <a:pt x="891280" y="211222"/>
                </a:lnTo>
                <a:lnTo>
                  <a:pt x="917883" y="226333"/>
                </a:lnTo>
                <a:lnTo>
                  <a:pt x="888445" y="273627"/>
                </a:lnTo>
                <a:close/>
              </a:path>
              <a:path w="1345564" h="448944">
                <a:moveTo>
                  <a:pt x="766350" y="340707"/>
                </a:moveTo>
                <a:lnTo>
                  <a:pt x="705544" y="340707"/>
                </a:lnTo>
                <a:lnTo>
                  <a:pt x="705544" y="251428"/>
                </a:lnTo>
                <a:lnTo>
                  <a:pt x="766350" y="251428"/>
                </a:lnTo>
                <a:lnTo>
                  <a:pt x="766350" y="340707"/>
                </a:lnTo>
                <a:close/>
              </a:path>
              <a:path w="1345564" h="448944">
                <a:moveTo>
                  <a:pt x="941529" y="392344"/>
                </a:moveTo>
                <a:lnTo>
                  <a:pt x="530364" y="392344"/>
                </a:lnTo>
                <a:lnTo>
                  <a:pt x="530364" y="340707"/>
                </a:lnTo>
                <a:lnTo>
                  <a:pt x="941529" y="340707"/>
                </a:lnTo>
                <a:lnTo>
                  <a:pt x="941529" y="392344"/>
                </a:lnTo>
                <a:close/>
              </a:path>
              <a:path w="1345564" h="448944">
                <a:moveTo>
                  <a:pt x="1345456" y="152980"/>
                </a:moveTo>
                <a:lnTo>
                  <a:pt x="1287545" y="152980"/>
                </a:lnTo>
                <a:lnTo>
                  <a:pt x="1287545" y="0"/>
                </a:lnTo>
                <a:lnTo>
                  <a:pt x="1345456" y="0"/>
                </a:lnTo>
                <a:lnTo>
                  <a:pt x="1345456" y="152980"/>
                </a:lnTo>
                <a:close/>
              </a:path>
              <a:path w="1345564" h="448944">
                <a:moveTo>
                  <a:pt x="1244595" y="427090"/>
                </a:moveTo>
                <a:lnTo>
                  <a:pt x="1186684" y="427090"/>
                </a:lnTo>
                <a:lnTo>
                  <a:pt x="1186684" y="9169"/>
                </a:lnTo>
                <a:lnTo>
                  <a:pt x="1244595" y="9169"/>
                </a:lnTo>
                <a:lnTo>
                  <a:pt x="1244595" y="152980"/>
                </a:lnTo>
                <a:lnTo>
                  <a:pt x="1345456" y="152980"/>
                </a:lnTo>
                <a:lnTo>
                  <a:pt x="1345456" y="205582"/>
                </a:lnTo>
                <a:lnTo>
                  <a:pt x="1244595" y="205582"/>
                </a:lnTo>
                <a:lnTo>
                  <a:pt x="1244595" y="427090"/>
                </a:lnTo>
                <a:close/>
              </a:path>
              <a:path w="1345564" h="448944">
                <a:moveTo>
                  <a:pt x="1345456" y="448807"/>
                </a:moveTo>
                <a:lnTo>
                  <a:pt x="1287545" y="448807"/>
                </a:lnTo>
                <a:lnTo>
                  <a:pt x="1287545" y="205582"/>
                </a:lnTo>
                <a:lnTo>
                  <a:pt x="1345456" y="205582"/>
                </a:lnTo>
                <a:lnTo>
                  <a:pt x="1345456" y="448807"/>
                </a:lnTo>
                <a:close/>
              </a:path>
              <a:path w="1345564" h="448944">
                <a:moveTo>
                  <a:pt x="988823" y="355185"/>
                </a:moveTo>
                <a:lnTo>
                  <a:pt x="954077" y="308856"/>
                </a:lnTo>
                <a:lnTo>
                  <a:pt x="978741" y="292361"/>
                </a:lnTo>
                <a:lnTo>
                  <a:pt x="993951" y="281861"/>
                </a:lnTo>
                <a:lnTo>
                  <a:pt x="1035868" y="248974"/>
                </a:lnTo>
                <a:lnTo>
                  <a:pt x="1066878" y="211562"/>
                </a:lnTo>
                <a:lnTo>
                  <a:pt x="1078784" y="172487"/>
                </a:lnTo>
                <a:lnTo>
                  <a:pt x="1080515" y="96035"/>
                </a:lnTo>
                <a:lnTo>
                  <a:pt x="966141" y="96035"/>
                </a:lnTo>
                <a:lnTo>
                  <a:pt x="966141" y="43432"/>
                </a:lnTo>
                <a:lnTo>
                  <a:pt x="1139873" y="43432"/>
                </a:lnTo>
                <a:lnTo>
                  <a:pt x="1139787" y="166259"/>
                </a:lnTo>
                <a:lnTo>
                  <a:pt x="1130862" y="217956"/>
                </a:lnTo>
                <a:lnTo>
                  <a:pt x="1102797" y="263956"/>
                </a:lnTo>
                <a:lnTo>
                  <a:pt x="1066761" y="297515"/>
                </a:lnTo>
                <a:lnTo>
                  <a:pt x="1034759" y="323002"/>
                </a:lnTo>
                <a:lnTo>
                  <a:pt x="1017186" y="335553"/>
                </a:lnTo>
                <a:lnTo>
                  <a:pt x="988823" y="355185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03684" y="1883939"/>
            <a:ext cx="3978275" cy="554990"/>
            <a:chOff x="303684" y="1883939"/>
            <a:chExt cx="3978275" cy="55499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0603" y="1883939"/>
              <a:ext cx="750304" cy="10653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3684" y="2031897"/>
              <a:ext cx="3978226" cy="11029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2487" y="2180712"/>
              <a:ext cx="2411784" cy="10789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3684" y="2329869"/>
              <a:ext cx="3153737" cy="108925"/>
            </a:xfrm>
            <a:prstGeom prst="rect">
              <a:avLst/>
            </a:prstGeom>
          </p:spPr>
        </p:pic>
      </p:grpSp>
      <p:sp>
        <p:nvSpPr>
          <p:cNvPr id="14" name="object 14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31778" y="5338973"/>
            <a:ext cx="2720960" cy="191366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1674597" y="5600948"/>
            <a:ext cx="4340225" cy="292735"/>
            <a:chOff x="1674597" y="5600948"/>
            <a:chExt cx="4340225" cy="292735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74597" y="5600948"/>
              <a:ext cx="4340224" cy="12730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73362" y="5772207"/>
              <a:ext cx="2390565" cy="121119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27770" y="6245120"/>
            <a:ext cx="2939214" cy="181453"/>
          </a:xfrm>
          <a:prstGeom prst="rect">
            <a:avLst/>
          </a:prstGeom>
        </p:spPr>
      </p:pic>
      <p:grpSp>
        <p:nvGrpSpPr>
          <p:cNvPr id="20" name="object 20"/>
          <p:cNvGrpSpPr/>
          <p:nvPr/>
        </p:nvGrpSpPr>
        <p:grpSpPr>
          <a:xfrm>
            <a:off x="1674890" y="6497570"/>
            <a:ext cx="4989830" cy="465455"/>
            <a:chOff x="1674890" y="6497570"/>
            <a:chExt cx="4989830" cy="465455"/>
          </a:xfrm>
        </p:grpSpPr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74890" y="6497570"/>
              <a:ext cx="4989324" cy="1280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75218" y="6669015"/>
              <a:ext cx="4311923" cy="12801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73694" y="6840461"/>
              <a:ext cx="1813895" cy="122551"/>
            </a:xfrm>
            <a:prstGeom prst="rect">
              <a:avLst/>
            </a:prstGeom>
          </p:spPr>
        </p:pic>
      </p:grpSp>
      <p:sp>
        <p:nvSpPr>
          <p:cNvPr id="24" name="object 24"/>
          <p:cNvSpPr/>
          <p:nvPr/>
        </p:nvSpPr>
        <p:spPr>
          <a:xfrm>
            <a:off x="1629098" y="7332626"/>
            <a:ext cx="1974214" cy="192405"/>
          </a:xfrm>
          <a:custGeom>
            <a:avLst/>
            <a:gdLst/>
            <a:ahLst/>
            <a:cxnLst/>
            <a:rect l="l" t="t" r="r" b="b"/>
            <a:pathLst>
              <a:path w="1974214" h="192404">
                <a:moveTo>
                  <a:pt x="28244" y="104645"/>
                </a:moveTo>
                <a:lnTo>
                  <a:pt x="1015" y="104645"/>
                </a:lnTo>
                <a:lnTo>
                  <a:pt x="1015" y="18693"/>
                </a:lnTo>
                <a:lnTo>
                  <a:pt x="100784" y="18693"/>
                </a:lnTo>
                <a:lnTo>
                  <a:pt x="100784" y="41045"/>
                </a:lnTo>
                <a:lnTo>
                  <a:pt x="28650" y="41045"/>
                </a:lnTo>
                <a:lnTo>
                  <a:pt x="28650" y="77214"/>
                </a:lnTo>
                <a:lnTo>
                  <a:pt x="82739" y="77214"/>
                </a:lnTo>
                <a:lnTo>
                  <a:pt x="89126" y="81049"/>
                </a:lnTo>
                <a:lnTo>
                  <a:pt x="96343" y="91031"/>
                </a:lnTo>
                <a:lnTo>
                  <a:pt x="51814" y="91031"/>
                </a:lnTo>
                <a:lnTo>
                  <a:pt x="43131" y="92015"/>
                </a:lnTo>
                <a:lnTo>
                  <a:pt x="36448" y="94790"/>
                </a:lnTo>
                <a:lnTo>
                  <a:pt x="31555" y="99089"/>
                </a:lnTo>
                <a:lnTo>
                  <a:pt x="28244" y="104645"/>
                </a:lnTo>
                <a:close/>
              </a:path>
              <a:path w="1974214" h="192404">
                <a:moveTo>
                  <a:pt x="82739" y="77214"/>
                </a:moveTo>
                <a:lnTo>
                  <a:pt x="28650" y="77214"/>
                </a:lnTo>
                <a:lnTo>
                  <a:pt x="33819" y="73505"/>
                </a:lnTo>
                <a:lnTo>
                  <a:pt x="40283" y="70711"/>
                </a:lnTo>
                <a:lnTo>
                  <a:pt x="47738" y="68984"/>
                </a:lnTo>
                <a:lnTo>
                  <a:pt x="55878" y="68476"/>
                </a:lnTo>
                <a:lnTo>
                  <a:pt x="73883" y="71896"/>
                </a:lnTo>
                <a:lnTo>
                  <a:pt x="82739" y="77214"/>
                </a:lnTo>
                <a:close/>
              </a:path>
              <a:path w="1974214" h="192404">
                <a:moveTo>
                  <a:pt x="96216" y="159101"/>
                </a:moveTo>
                <a:lnTo>
                  <a:pt x="51814" y="159101"/>
                </a:lnTo>
                <a:lnTo>
                  <a:pt x="62965" y="157142"/>
                </a:lnTo>
                <a:lnTo>
                  <a:pt x="70457" y="151812"/>
                </a:lnTo>
                <a:lnTo>
                  <a:pt x="74674" y="143928"/>
                </a:lnTo>
                <a:lnTo>
                  <a:pt x="75855" y="135327"/>
                </a:lnTo>
                <a:lnTo>
                  <a:pt x="75966" y="115414"/>
                </a:lnTo>
                <a:lnTo>
                  <a:pt x="74674" y="106032"/>
                </a:lnTo>
                <a:lnTo>
                  <a:pt x="70457" y="98219"/>
                </a:lnTo>
                <a:lnTo>
                  <a:pt x="62965" y="92958"/>
                </a:lnTo>
                <a:lnTo>
                  <a:pt x="51814" y="91031"/>
                </a:lnTo>
                <a:lnTo>
                  <a:pt x="96343" y="91031"/>
                </a:lnTo>
                <a:lnTo>
                  <a:pt x="99682" y="95650"/>
                </a:lnTo>
                <a:lnTo>
                  <a:pt x="103629" y="115414"/>
                </a:lnTo>
                <a:lnTo>
                  <a:pt x="103629" y="134515"/>
                </a:lnTo>
                <a:lnTo>
                  <a:pt x="99705" y="154364"/>
                </a:lnTo>
                <a:lnTo>
                  <a:pt x="96216" y="159101"/>
                </a:lnTo>
                <a:close/>
              </a:path>
              <a:path w="1974214" h="192404">
                <a:moveTo>
                  <a:pt x="51814" y="181453"/>
                </a:moveTo>
                <a:lnTo>
                  <a:pt x="31203" y="178265"/>
                </a:lnTo>
                <a:lnTo>
                  <a:pt x="14782" y="169210"/>
                </a:lnTo>
                <a:lnTo>
                  <a:pt x="3924" y="155050"/>
                </a:lnTo>
                <a:lnTo>
                  <a:pt x="0" y="136546"/>
                </a:lnTo>
                <a:lnTo>
                  <a:pt x="0" y="135327"/>
                </a:lnTo>
                <a:lnTo>
                  <a:pt x="27634" y="135327"/>
                </a:lnTo>
                <a:lnTo>
                  <a:pt x="27666" y="136546"/>
                </a:lnTo>
                <a:lnTo>
                  <a:pt x="28955" y="144700"/>
                </a:lnTo>
                <a:lnTo>
                  <a:pt x="33171" y="151989"/>
                </a:lnTo>
                <a:lnTo>
                  <a:pt x="40664" y="157145"/>
                </a:lnTo>
                <a:lnTo>
                  <a:pt x="51814" y="159101"/>
                </a:lnTo>
                <a:lnTo>
                  <a:pt x="96216" y="159101"/>
                </a:lnTo>
                <a:lnTo>
                  <a:pt x="88846" y="169108"/>
                </a:lnTo>
                <a:lnTo>
                  <a:pt x="72426" y="178290"/>
                </a:lnTo>
                <a:lnTo>
                  <a:pt x="51814" y="181453"/>
                </a:lnTo>
                <a:close/>
              </a:path>
              <a:path w="1974214" h="192404">
                <a:moveTo>
                  <a:pt x="140204" y="186939"/>
                </a:moveTo>
                <a:lnTo>
                  <a:pt x="132889" y="185567"/>
                </a:lnTo>
                <a:lnTo>
                  <a:pt x="127098" y="181757"/>
                </a:lnTo>
                <a:lnTo>
                  <a:pt x="123288" y="175966"/>
                </a:lnTo>
                <a:lnTo>
                  <a:pt x="121916" y="168651"/>
                </a:lnTo>
                <a:lnTo>
                  <a:pt x="123288" y="161336"/>
                </a:lnTo>
                <a:lnTo>
                  <a:pt x="127098" y="155545"/>
                </a:lnTo>
                <a:lnTo>
                  <a:pt x="132889" y="151735"/>
                </a:lnTo>
                <a:lnTo>
                  <a:pt x="140204" y="150364"/>
                </a:lnTo>
                <a:lnTo>
                  <a:pt x="147519" y="151735"/>
                </a:lnTo>
                <a:lnTo>
                  <a:pt x="153310" y="155545"/>
                </a:lnTo>
                <a:lnTo>
                  <a:pt x="157120" y="161336"/>
                </a:lnTo>
                <a:lnTo>
                  <a:pt x="158492" y="168651"/>
                </a:lnTo>
                <a:lnTo>
                  <a:pt x="157120" y="175966"/>
                </a:lnTo>
                <a:lnTo>
                  <a:pt x="153310" y="181757"/>
                </a:lnTo>
                <a:lnTo>
                  <a:pt x="147519" y="185567"/>
                </a:lnTo>
                <a:lnTo>
                  <a:pt x="140204" y="186939"/>
                </a:lnTo>
                <a:close/>
              </a:path>
              <a:path w="1974214" h="192404">
                <a:moveTo>
                  <a:pt x="339741" y="104035"/>
                </a:moveTo>
                <a:lnTo>
                  <a:pt x="287927" y="104035"/>
                </a:lnTo>
                <a:lnTo>
                  <a:pt x="265550" y="100845"/>
                </a:lnTo>
                <a:lnTo>
                  <a:pt x="248812" y="91767"/>
                </a:lnTo>
                <a:lnTo>
                  <a:pt x="238322" y="77547"/>
                </a:lnTo>
                <a:lnTo>
                  <a:pt x="234690" y="58926"/>
                </a:lnTo>
                <a:lnTo>
                  <a:pt x="238322" y="40305"/>
                </a:lnTo>
                <a:lnTo>
                  <a:pt x="248812" y="26085"/>
                </a:lnTo>
                <a:lnTo>
                  <a:pt x="265550" y="17008"/>
                </a:lnTo>
                <a:lnTo>
                  <a:pt x="287927" y="13817"/>
                </a:lnTo>
                <a:lnTo>
                  <a:pt x="339741" y="13817"/>
                </a:lnTo>
                <a:lnTo>
                  <a:pt x="362150" y="17008"/>
                </a:lnTo>
                <a:lnTo>
                  <a:pt x="378958" y="26085"/>
                </a:lnTo>
                <a:lnTo>
                  <a:pt x="387049" y="36981"/>
                </a:lnTo>
                <a:lnTo>
                  <a:pt x="286911" y="36981"/>
                </a:lnTo>
                <a:lnTo>
                  <a:pt x="276811" y="38610"/>
                </a:lnTo>
                <a:lnTo>
                  <a:pt x="269055" y="43153"/>
                </a:lnTo>
                <a:lnTo>
                  <a:pt x="264080" y="50097"/>
                </a:lnTo>
                <a:lnTo>
                  <a:pt x="262324" y="58926"/>
                </a:lnTo>
                <a:lnTo>
                  <a:pt x="264080" y="67755"/>
                </a:lnTo>
                <a:lnTo>
                  <a:pt x="269055" y="74699"/>
                </a:lnTo>
                <a:lnTo>
                  <a:pt x="276811" y="79242"/>
                </a:lnTo>
                <a:lnTo>
                  <a:pt x="286911" y="80871"/>
                </a:lnTo>
                <a:lnTo>
                  <a:pt x="387049" y="80871"/>
                </a:lnTo>
                <a:lnTo>
                  <a:pt x="378958" y="91767"/>
                </a:lnTo>
                <a:lnTo>
                  <a:pt x="362150" y="100845"/>
                </a:lnTo>
                <a:lnTo>
                  <a:pt x="339741" y="104035"/>
                </a:lnTo>
                <a:close/>
              </a:path>
              <a:path w="1974214" h="192404">
                <a:moveTo>
                  <a:pt x="387049" y="80871"/>
                </a:moveTo>
                <a:lnTo>
                  <a:pt x="340961" y="80871"/>
                </a:lnTo>
                <a:lnTo>
                  <a:pt x="351060" y="79242"/>
                </a:lnTo>
                <a:lnTo>
                  <a:pt x="358816" y="74699"/>
                </a:lnTo>
                <a:lnTo>
                  <a:pt x="363791" y="67755"/>
                </a:lnTo>
                <a:lnTo>
                  <a:pt x="365547" y="58926"/>
                </a:lnTo>
                <a:lnTo>
                  <a:pt x="363791" y="50097"/>
                </a:lnTo>
                <a:lnTo>
                  <a:pt x="358816" y="43153"/>
                </a:lnTo>
                <a:lnTo>
                  <a:pt x="351060" y="38610"/>
                </a:lnTo>
                <a:lnTo>
                  <a:pt x="340961" y="36981"/>
                </a:lnTo>
                <a:lnTo>
                  <a:pt x="387049" y="36981"/>
                </a:lnTo>
                <a:lnTo>
                  <a:pt x="389518" y="40305"/>
                </a:lnTo>
                <a:lnTo>
                  <a:pt x="393182" y="58926"/>
                </a:lnTo>
                <a:lnTo>
                  <a:pt x="389518" y="77547"/>
                </a:lnTo>
                <a:lnTo>
                  <a:pt x="387049" y="80871"/>
                </a:lnTo>
                <a:close/>
              </a:path>
              <a:path w="1974214" h="192404">
                <a:moveTo>
                  <a:pt x="404357" y="143252"/>
                </a:moveTo>
                <a:lnTo>
                  <a:pt x="223514" y="143252"/>
                </a:lnTo>
                <a:lnTo>
                  <a:pt x="223514" y="119885"/>
                </a:lnTo>
                <a:lnTo>
                  <a:pt x="404357" y="119885"/>
                </a:lnTo>
                <a:lnTo>
                  <a:pt x="404357" y="143252"/>
                </a:lnTo>
                <a:close/>
              </a:path>
              <a:path w="1974214" h="192404">
                <a:moveTo>
                  <a:pt x="289755" y="192222"/>
                </a:moveTo>
                <a:lnTo>
                  <a:pt x="260902" y="192222"/>
                </a:lnTo>
                <a:lnTo>
                  <a:pt x="260902" y="143252"/>
                </a:lnTo>
                <a:lnTo>
                  <a:pt x="289755" y="143252"/>
                </a:lnTo>
                <a:lnTo>
                  <a:pt x="289755" y="192222"/>
                </a:lnTo>
                <a:close/>
              </a:path>
              <a:path w="1974214" h="192404">
                <a:moveTo>
                  <a:pt x="366970" y="192222"/>
                </a:moveTo>
                <a:lnTo>
                  <a:pt x="338116" y="192222"/>
                </a:lnTo>
                <a:lnTo>
                  <a:pt x="338116" y="143252"/>
                </a:lnTo>
                <a:lnTo>
                  <a:pt x="366970" y="143252"/>
                </a:lnTo>
                <a:lnTo>
                  <a:pt x="366970" y="192222"/>
                </a:lnTo>
                <a:close/>
              </a:path>
              <a:path w="1974214" h="192404">
                <a:moveTo>
                  <a:pt x="582153" y="192222"/>
                </a:moveTo>
                <a:lnTo>
                  <a:pt x="554518" y="192222"/>
                </a:lnTo>
                <a:lnTo>
                  <a:pt x="554518" y="10769"/>
                </a:lnTo>
                <a:lnTo>
                  <a:pt x="582153" y="10769"/>
                </a:lnTo>
                <a:lnTo>
                  <a:pt x="582153" y="192222"/>
                </a:lnTo>
                <a:close/>
              </a:path>
              <a:path w="1974214" h="192404">
                <a:moveTo>
                  <a:pt x="542327" y="176373"/>
                </a:moveTo>
                <a:lnTo>
                  <a:pt x="424677" y="176373"/>
                </a:lnTo>
                <a:lnTo>
                  <a:pt x="424677" y="15849"/>
                </a:lnTo>
                <a:lnTo>
                  <a:pt x="452311" y="15849"/>
                </a:lnTo>
                <a:lnTo>
                  <a:pt x="452311" y="153208"/>
                </a:lnTo>
                <a:lnTo>
                  <a:pt x="542327" y="153208"/>
                </a:lnTo>
                <a:lnTo>
                  <a:pt x="542327" y="176373"/>
                </a:lnTo>
                <a:close/>
              </a:path>
              <a:path w="1974214" h="192404">
                <a:moveTo>
                  <a:pt x="773156" y="82700"/>
                </a:moveTo>
                <a:lnTo>
                  <a:pt x="745522" y="82700"/>
                </a:lnTo>
                <a:lnTo>
                  <a:pt x="745522" y="10769"/>
                </a:lnTo>
                <a:lnTo>
                  <a:pt x="773156" y="10769"/>
                </a:lnTo>
                <a:lnTo>
                  <a:pt x="773156" y="82700"/>
                </a:lnTo>
                <a:close/>
              </a:path>
              <a:path w="1974214" h="192404">
                <a:moveTo>
                  <a:pt x="720326" y="179421"/>
                </a:moveTo>
                <a:lnTo>
                  <a:pt x="612632" y="179421"/>
                </a:lnTo>
                <a:lnTo>
                  <a:pt x="612632" y="15442"/>
                </a:lnTo>
                <a:lnTo>
                  <a:pt x="640267" y="15442"/>
                </a:lnTo>
                <a:lnTo>
                  <a:pt x="640267" y="73556"/>
                </a:lnTo>
                <a:lnTo>
                  <a:pt x="720326" y="73556"/>
                </a:lnTo>
                <a:lnTo>
                  <a:pt x="720326" y="82700"/>
                </a:lnTo>
                <a:lnTo>
                  <a:pt x="773156" y="82700"/>
                </a:lnTo>
                <a:lnTo>
                  <a:pt x="773156" y="96720"/>
                </a:lnTo>
                <a:lnTo>
                  <a:pt x="640267" y="96720"/>
                </a:lnTo>
                <a:lnTo>
                  <a:pt x="640267" y="156256"/>
                </a:lnTo>
                <a:lnTo>
                  <a:pt x="720326" y="156256"/>
                </a:lnTo>
                <a:lnTo>
                  <a:pt x="720326" y="179421"/>
                </a:lnTo>
                <a:close/>
              </a:path>
              <a:path w="1974214" h="192404">
                <a:moveTo>
                  <a:pt x="720326" y="73556"/>
                </a:moveTo>
                <a:lnTo>
                  <a:pt x="692691" y="73556"/>
                </a:lnTo>
                <a:lnTo>
                  <a:pt x="692691" y="15442"/>
                </a:lnTo>
                <a:lnTo>
                  <a:pt x="720326" y="15442"/>
                </a:lnTo>
                <a:lnTo>
                  <a:pt x="720326" y="73556"/>
                </a:lnTo>
                <a:close/>
              </a:path>
              <a:path w="1974214" h="192404">
                <a:moveTo>
                  <a:pt x="720326" y="156256"/>
                </a:moveTo>
                <a:lnTo>
                  <a:pt x="692691" y="156256"/>
                </a:lnTo>
                <a:lnTo>
                  <a:pt x="692691" y="96720"/>
                </a:lnTo>
                <a:lnTo>
                  <a:pt x="773156" y="96720"/>
                </a:lnTo>
                <a:lnTo>
                  <a:pt x="773156" y="107490"/>
                </a:lnTo>
                <a:lnTo>
                  <a:pt x="720326" y="107490"/>
                </a:lnTo>
                <a:lnTo>
                  <a:pt x="720326" y="156256"/>
                </a:lnTo>
                <a:close/>
              </a:path>
              <a:path w="1974214" h="192404">
                <a:moveTo>
                  <a:pt x="773156" y="192222"/>
                </a:moveTo>
                <a:lnTo>
                  <a:pt x="745522" y="192222"/>
                </a:lnTo>
                <a:lnTo>
                  <a:pt x="745522" y="107490"/>
                </a:lnTo>
                <a:lnTo>
                  <a:pt x="773156" y="107490"/>
                </a:lnTo>
                <a:lnTo>
                  <a:pt x="773156" y="192222"/>
                </a:lnTo>
                <a:close/>
              </a:path>
              <a:path w="1974214" h="192404">
                <a:moveTo>
                  <a:pt x="968223" y="191409"/>
                </a:moveTo>
                <a:lnTo>
                  <a:pt x="813795" y="191409"/>
                </a:lnTo>
                <a:lnTo>
                  <a:pt x="813795" y="138172"/>
                </a:lnTo>
                <a:lnTo>
                  <a:pt x="936119" y="138172"/>
                </a:lnTo>
                <a:lnTo>
                  <a:pt x="936119" y="126996"/>
                </a:lnTo>
                <a:lnTo>
                  <a:pt x="813795" y="126996"/>
                </a:lnTo>
                <a:lnTo>
                  <a:pt x="813795" y="106067"/>
                </a:lnTo>
                <a:lnTo>
                  <a:pt x="964159" y="106067"/>
                </a:lnTo>
                <a:lnTo>
                  <a:pt x="964159" y="158288"/>
                </a:lnTo>
                <a:lnTo>
                  <a:pt x="841836" y="158288"/>
                </a:lnTo>
                <a:lnTo>
                  <a:pt x="841836" y="170480"/>
                </a:lnTo>
                <a:lnTo>
                  <a:pt x="968223" y="170480"/>
                </a:lnTo>
                <a:lnTo>
                  <a:pt x="968223" y="191409"/>
                </a:lnTo>
                <a:close/>
              </a:path>
              <a:path w="1974214" h="192404">
                <a:moveTo>
                  <a:pt x="964159" y="98955"/>
                </a:moveTo>
                <a:lnTo>
                  <a:pt x="936525" y="98955"/>
                </a:lnTo>
                <a:lnTo>
                  <a:pt x="936525" y="72337"/>
                </a:lnTo>
                <a:lnTo>
                  <a:pt x="903201" y="72337"/>
                </a:lnTo>
                <a:lnTo>
                  <a:pt x="903201" y="50798"/>
                </a:lnTo>
                <a:lnTo>
                  <a:pt x="936525" y="50798"/>
                </a:lnTo>
                <a:lnTo>
                  <a:pt x="936525" y="40842"/>
                </a:lnTo>
                <a:lnTo>
                  <a:pt x="903201" y="40842"/>
                </a:lnTo>
                <a:lnTo>
                  <a:pt x="903201" y="19303"/>
                </a:lnTo>
                <a:lnTo>
                  <a:pt x="936525" y="19303"/>
                </a:lnTo>
                <a:lnTo>
                  <a:pt x="936525" y="10769"/>
                </a:lnTo>
                <a:lnTo>
                  <a:pt x="964159" y="10769"/>
                </a:lnTo>
                <a:lnTo>
                  <a:pt x="964159" y="98955"/>
                </a:lnTo>
                <a:close/>
              </a:path>
              <a:path w="1974214" h="192404">
                <a:moveTo>
                  <a:pt x="793476" y="101191"/>
                </a:moveTo>
                <a:lnTo>
                  <a:pt x="793476" y="79042"/>
                </a:lnTo>
                <a:lnTo>
                  <a:pt x="812424" y="73099"/>
                </a:lnTo>
                <a:lnTo>
                  <a:pt x="827562" y="61974"/>
                </a:lnTo>
                <a:lnTo>
                  <a:pt x="837594" y="46582"/>
                </a:lnTo>
                <a:lnTo>
                  <a:pt x="841227" y="27837"/>
                </a:lnTo>
                <a:lnTo>
                  <a:pt x="841227" y="11785"/>
                </a:lnTo>
                <a:lnTo>
                  <a:pt x="869877" y="11785"/>
                </a:lnTo>
                <a:lnTo>
                  <a:pt x="869877" y="27837"/>
                </a:lnTo>
                <a:lnTo>
                  <a:pt x="873220" y="45899"/>
                </a:lnTo>
                <a:lnTo>
                  <a:pt x="882602" y="60475"/>
                </a:lnTo>
                <a:lnTo>
                  <a:pt x="890974" y="66647"/>
                </a:lnTo>
                <a:lnTo>
                  <a:pt x="855450" y="66647"/>
                </a:lnTo>
                <a:lnTo>
                  <a:pt x="843795" y="79588"/>
                </a:lnTo>
                <a:lnTo>
                  <a:pt x="829263" y="89558"/>
                </a:lnTo>
                <a:lnTo>
                  <a:pt x="812332" y="96708"/>
                </a:lnTo>
                <a:lnTo>
                  <a:pt x="793476" y="101191"/>
                </a:lnTo>
                <a:close/>
              </a:path>
              <a:path w="1974214" h="192404">
                <a:moveTo>
                  <a:pt x="915596" y="99565"/>
                </a:moveTo>
                <a:lnTo>
                  <a:pt x="897940" y="95079"/>
                </a:lnTo>
                <a:lnTo>
                  <a:pt x="881485" y="87907"/>
                </a:lnTo>
                <a:lnTo>
                  <a:pt x="867048" y="78334"/>
                </a:lnTo>
                <a:lnTo>
                  <a:pt x="855450" y="66647"/>
                </a:lnTo>
                <a:lnTo>
                  <a:pt x="890974" y="66647"/>
                </a:lnTo>
                <a:lnTo>
                  <a:pt x="897051" y="71127"/>
                </a:lnTo>
                <a:lnTo>
                  <a:pt x="915596" y="77417"/>
                </a:lnTo>
                <a:lnTo>
                  <a:pt x="915596" y="99565"/>
                </a:lnTo>
                <a:close/>
              </a:path>
              <a:path w="1974214" h="192404">
                <a:moveTo>
                  <a:pt x="1155163" y="192222"/>
                </a:moveTo>
                <a:lnTo>
                  <a:pt x="1127528" y="192222"/>
                </a:lnTo>
                <a:lnTo>
                  <a:pt x="1127528" y="10769"/>
                </a:lnTo>
                <a:lnTo>
                  <a:pt x="1155163" y="10769"/>
                </a:lnTo>
                <a:lnTo>
                  <a:pt x="1155163" y="192222"/>
                </a:lnTo>
                <a:close/>
              </a:path>
              <a:path w="1974214" h="192404">
                <a:moveTo>
                  <a:pt x="1115337" y="178405"/>
                </a:moveTo>
                <a:lnTo>
                  <a:pt x="996671" y="178405"/>
                </a:lnTo>
                <a:lnTo>
                  <a:pt x="996671" y="15849"/>
                </a:lnTo>
                <a:lnTo>
                  <a:pt x="1102332" y="15849"/>
                </a:lnTo>
                <a:lnTo>
                  <a:pt x="1102332" y="39013"/>
                </a:lnTo>
                <a:lnTo>
                  <a:pt x="1024305" y="39013"/>
                </a:lnTo>
                <a:lnTo>
                  <a:pt x="1024305" y="155240"/>
                </a:lnTo>
                <a:lnTo>
                  <a:pt x="1115337" y="155240"/>
                </a:lnTo>
                <a:lnTo>
                  <a:pt x="1115337" y="178405"/>
                </a:lnTo>
                <a:close/>
              </a:path>
              <a:path w="1974214" h="192404">
                <a:moveTo>
                  <a:pt x="1291303" y="39013"/>
                </a:moveTo>
                <a:lnTo>
                  <a:pt x="1181578" y="39013"/>
                </a:lnTo>
                <a:lnTo>
                  <a:pt x="1181578" y="15849"/>
                </a:lnTo>
                <a:lnTo>
                  <a:pt x="1291303" y="15849"/>
                </a:lnTo>
                <a:lnTo>
                  <a:pt x="1291303" y="39013"/>
                </a:lnTo>
                <a:close/>
              </a:path>
              <a:path w="1974214" h="192404">
                <a:moveTo>
                  <a:pt x="1179546" y="181453"/>
                </a:moveTo>
                <a:lnTo>
                  <a:pt x="1179546" y="156460"/>
                </a:lnTo>
                <a:lnTo>
                  <a:pt x="1197688" y="146490"/>
                </a:lnTo>
                <a:lnTo>
                  <a:pt x="1211448" y="129739"/>
                </a:lnTo>
                <a:lnTo>
                  <a:pt x="1220179" y="107198"/>
                </a:lnTo>
                <a:lnTo>
                  <a:pt x="1223233" y="79855"/>
                </a:lnTo>
                <a:lnTo>
                  <a:pt x="1223233" y="39013"/>
                </a:lnTo>
                <a:lnTo>
                  <a:pt x="1251884" y="39013"/>
                </a:lnTo>
                <a:lnTo>
                  <a:pt x="1251884" y="79855"/>
                </a:lnTo>
                <a:lnTo>
                  <a:pt x="1254589" y="104959"/>
                </a:lnTo>
                <a:lnTo>
                  <a:pt x="1262551" y="126768"/>
                </a:lnTo>
                <a:lnTo>
                  <a:pt x="1267895" y="133905"/>
                </a:lnTo>
                <a:lnTo>
                  <a:pt x="1238066" y="133905"/>
                </a:lnTo>
                <a:lnTo>
                  <a:pt x="1227122" y="150792"/>
                </a:lnTo>
                <a:lnTo>
                  <a:pt x="1213302" y="164460"/>
                </a:lnTo>
                <a:lnTo>
                  <a:pt x="1197234" y="174738"/>
                </a:lnTo>
                <a:lnTo>
                  <a:pt x="1179546" y="181453"/>
                </a:lnTo>
                <a:close/>
              </a:path>
              <a:path w="1974214" h="192404">
                <a:moveTo>
                  <a:pt x="1293335" y="180843"/>
                </a:moveTo>
                <a:lnTo>
                  <a:pt x="1277042" y="173709"/>
                </a:lnTo>
                <a:lnTo>
                  <a:pt x="1261434" y="162784"/>
                </a:lnTo>
                <a:lnTo>
                  <a:pt x="1247959" y="149154"/>
                </a:lnTo>
                <a:lnTo>
                  <a:pt x="1238066" y="133905"/>
                </a:lnTo>
                <a:lnTo>
                  <a:pt x="1267895" y="133905"/>
                </a:lnTo>
                <a:lnTo>
                  <a:pt x="1275543" y="144119"/>
                </a:lnTo>
                <a:lnTo>
                  <a:pt x="1293335" y="155850"/>
                </a:lnTo>
                <a:lnTo>
                  <a:pt x="1293335" y="180843"/>
                </a:lnTo>
                <a:close/>
              </a:path>
              <a:path w="1974214" h="192404">
                <a:moveTo>
                  <a:pt x="1340070" y="192222"/>
                </a:moveTo>
                <a:lnTo>
                  <a:pt x="1312436" y="192222"/>
                </a:lnTo>
                <a:lnTo>
                  <a:pt x="1312436" y="10769"/>
                </a:lnTo>
                <a:lnTo>
                  <a:pt x="1340070" y="10769"/>
                </a:lnTo>
                <a:lnTo>
                  <a:pt x="1340070" y="75588"/>
                </a:lnTo>
                <a:lnTo>
                  <a:pt x="1364454" y="75588"/>
                </a:lnTo>
                <a:lnTo>
                  <a:pt x="1364454" y="100378"/>
                </a:lnTo>
                <a:lnTo>
                  <a:pt x="1340070" y="100378"/>
                </a:lnTo>
                <a:lnTo>
                  <a:pt x="1340070" y="192222"/>
                </a:lnTo>
                <a:close/>
              </a:path>
              <a:path w="1974214" h="192404">
                <a:moveTo>
                  <a:pt x="1432930" y="112366"/>
                </a:moveTo>
                <a:lnTo>
                  <a:pt x="1426834" y="112366"/>
                </a:lnTo>
                <a:lnTo>
                  <a:pt x="1402781" y="108687"/>
                </a:lnTo>
                <a:lnTo>
                  <a:pt x="1385129" y="98320"/>
                </a:lnTo>
                <a:lnTo>
                  <a:pt x="1374258" y="82278"/>
                </a:lnTo>
                <a:lnTo>
                  <a:pt x="1370549" y="61568"/>
                </a:lnTo>
                <a:lnTo>
                  <a:pt x="1374258" y="40858"/>
                </a:lnTo>
                <a:lnTo>
                  <a:pt x="1385129" y="24815"/>
                </a:lnTo>
                <a:lnTo>
                  <a:pt x="1402781" y="14449"/>
                </a:lnTo>
                <a:lnTo>
                  <a:pt x="1426834" y="10769"/>
                </a:lnTo>
                <a:lnTo>
                  <a:pt x="1432930" y="10769"/>
                </a:lnTo>
                <a:lnTo>
                  <a:pt x="1456983" y="14449"/>
                </a:lnTo>
                <a:lnTo>
                  <a:pt x="1474636" y="24815"/>
                </a:lnTo>
                <a:lnTo>
                  <a:pt x="1479989" y="32714"/>
                </a:lnTo>
                <a:lnTo>
                  <a:pt x="1425209" y="32714"/>
                </a:lnTo>
                <a:lnTo>
                  <a:pt x="1414128" y="34708"/>
                </a:lnTo>
                <a:lnTo>
                  <a:pt x="1405600" y="40435"/>
                </a:lnTo>
                <a:lnTo>
                  <a:pt x="1400121" y="49516"/>
                </a:lnTo>
                <a:lnTo>
                  <a:pt x="1398184" y="61568"/>
                </a:lnTo>
                <a:lnTo>
                  <a:pt x="1400121" y="73620"/>
                </a:lnTo>
                <a:lnTo>
                  <a:pt x="1405600" y="82700"/>
                </a:lnTo>
                <a:lnTo>
                  <a:pt x="1414128" y="88427"/>
                </a:lnTo>
                <a:lnTo>
                  <a:pt x="1425209" y="90421"/>
                </a:lnTo>
                <a:lnTo>
                  <a:pt x="1479989" y="90421"/>
                </a:lnTo>
                <a:lnTo>
                  <a:pt x="1474636" y="98320"/>
                </a:lnTo>
                <a:lnTo>
                  <a:pt x="1456983" y="108687"/>
                </a:lnTo>
                <a:lnTo>
                  <a:pt x="1432930" y="112366"/>
                </a:lnTo>
                <a:close/>
              </a:path>
              <a:path w="1974214" h="192404">
                <a:moveTo>
                  <a:pt x="1537169" y="143658"/>
                </a:moveTo>
                <a:lnTo>
                  <a:pt x="1509535" y="143658"/>
                </a:lnTo>
                <a:lnTo>
                  <a:pt x="1509535" y="10769"/>
                </a:lnTo>
                <a:lnTo>
                  <a:pt x="1537169" y="10769"/>
                </a:lnTo>
                <a:lnTo>
                  <a:pt x="1537169" y="143658"/>
                </a:lnTo>
                <a:close/>
              </a:path>
              <a:path w="1974214" h="192404">
                <a:moveTo>
                  <a:pt x="1479989" y="90421"/>
                </a:moveTo>
                <a:lnTo>
                  <a:pt x="1434556" y="90421"/>
                </a:lnTo>
                <a:lnTo>
                  <a:pt x="1445636" y="88427"/>
                </a:lnTo>
                <a:lnTo>
                  <a:pt x="1454164" y="82700"/>
                </a:lnTo>
                <a:lnTo>
                  <a:pt x="1459644" y="73620"/>
                </a:lnTo>
                <a:lnTo>
                  <a:pt x="1461581" y="61568"/>
                </a:lnTo>
                <a:lnTo>
                  <a:pt x="1459644" y="49516"/>
                </a:lnTo>
                <a:lnTo>
                  <a:pt x="1454164" y="40435"/>
                </a:lnTo>
                <a:lnTo>
                  <a:pt x="1445636" y="34708"/>
                </a:lnTo>
                <a:lnTo>
                  <a:pt x="1434556" y="32714"/>
                </a:lnTo>
                <a:lnTo>
                  <a:pt x="1479989" y="32714"/>
                </a:lnTo>
                <a:lnTo>
                  <a:pt x="1485507" y="40858"/>
                </a:lnTo>
                <a:lnTo>
                  <a:pt x="1489215" y="61568"/>
                </a:lnTo>
                <a:lnTo>
                  <a:pt x="1485507" y="82278"/>
                </a:lnTo>
                <a:lnTo>
                  <a:pt x="1479989" y="90421"/>
                </a:lnTo>
                <a:close/>
              </a:path>
              <a:path w="1974214" h="192404">
                <a:moveTo>
                  <a:pt x="1541233" y="191409"/>
                </a:moveTo>
                <a:lnTo>
                  <a:pt x="1386805" y="191409"/>
                </a:lnTo>
                <a:lnTo>
                  <a:pt x="1386805" y="128419"/>
                </a:lnTo>
                <a:lnTo>
                  <a:pt x="1414439" y="128419"/>
                </a:lnTo>
                <a:lnTo>
                  <a:pt x="1414439" y="168651"/>
                </a:lnTo>
                <a:lnTo>
                  <a:pt x="1541233" y="168651"/>
                </a:lnTo>
                <a:lnTo>
                  <a:pt x="1541233" y="191409"/>
                </a:lnTo>
                <a:close/>
              </a:path>
              <a:path w="1974214" h="192404">
                <a:moveTo>
                  <a:pt x="1683673" y="117243"/>
                </a:moveTo>
                <a:lnTo>
                  <a:pt x="1654819" y="117243"/>
                </a:lnTo>
                <a:lnTo>
                  <a:pt x="1654819" y="105254"/>
                </a:lnTo>
                <a:lnTo>
                  <a:pt x="1637284" y="102695"/>
                </a:lnTo>
                <a:lnTo>
                  <a:pt x="1624264" y="96060"/>
                </a:lnTo>
                <a:lnTo>
                  <a:pt x="1616158" y="85995"/>
                </a:lnTo>
                <a:lnTo>
                  <a:pt x="1613367" y="73150"/>
                </a:lnTo>
                <a:lnTo>
                  <a:pt x="1616263" y="60161"/>
                </a:lnTo>
                <a:lnTo>
                  <a:pt x="1624645" y="50011"/>
                </a:lnTo>
                <a:lnTo>
                  <a:pt x="1638055" y="43404"/>
                </a:lnTo>
                <a:lnTo>
                  <a:pt x="1656038" y="41045"/>
                </a:lnTo>
                <a:lnTo>
                  <a:pt x="1682454" y="41045"/>
                </a:lnTo>
                <a:lnTo>
                  <a:pt x="1700436" y="43404"/>
                </a:lnTo>
                <a:lnTo>
                  <a:pt x="1713847" y="50011"/>
                </a:lnTo>
                <a:lnTo>
                  <a:pt x="1722229" y="60161"/>
                </a:lnTo>
                <a:lnTo>
                  <a:pt x="1722769" y="62584"/>
                </a:lnTo>
                <a:lnTo>
                  <a:pt x="1647910" y="62584"/>
                </a:lnTo>
                <a:lnTo>
                  <a:pt x="1641002" y="66241"/>
                </a:lnTo>
                <a:lnTo>
                  <a:pt x="1641002" y="80058"/>
                </a:lnTo>
                <a:lnTo>
                  <a:pt x="1647910" y="83716"/>
                </a:lnTo>
                <a:lnTo>
                  <a:pt x="1722806" y="83716"/>
                </a:lnTo>
                <a:lnTo>
                  <a:pt x="1722305" y="85995"/>
                </a:lnTo>
                <a:lnTo>
                  <a:pt x="1714152" y="96060"/>
                </a:lnTo>
                <a:lnTo>
                  <a:pt x="1701122" y="102695"/>
                </a:lnTo>
                <a:lnTo>
                  <a:pt x="1683673" y="105254"/>
                </a:lnTo>
                <a:lnTo>
                  <a:pt x="1683673" y="117243"/>
                </a:lnTo>
                <a:close/>
              </a:path>
              <a:path w="1974214" h="192404">
                <a:moveTo>
                  <a:pt x="1722806" y="83716"/>
                </a:moveTo>
                <a:lnTo>
                  <a:pt x="1690378" y="83716"/>
                </a:lnTo>
                <a:lnTo>
                  <a:pt x="1697490" y="80058"/>
                </a:lnTo>
                <a:lnTo>
                  <a:pt x="1697490" y="66241"/>
                </a:lnTo>
                <a:lnTo>
                  <a:pt x="1690378" y="62584"/>
                </a:lnTo>
                <a:lnTo>
                  <a:pt x="1722769" y="62584"/>
                </a:lnTo>
                <a:lnTo>
                  <a:pt x="1725125" y="73150"/>
                </a:lnTo>
                <a:lnTo>
                  <a:pt x="1722806" y="83716"/>
                </a:lnTo>
                <a:close/>
              </a:path>
              <a:path w="1974214" h="192404">
                <a:moveTo>
                  <a:pt x="1737113" y="138985"/>
                </a:moveTo>
                <a:lnTo>
                  <a:pt x="1607271" y="138985"/>
                </a:lnTo>
                <a:lnTo>
                  <a:pt x="1607271" y="117243"/>
                </a:lnTo>
                <a:lnTo>
                  <a:pt x="1737113" y="117243"/>
                </a:lnTo>
                <a:lnTo>
                  <a:pt x="1737113" y="138985"/>
                </a:lnTo>
                <a:close/>
              </a:path>
              <a:path w="1974214" h="192404">
                <a:moveTo>
                  <a:pt x="1683876" y="13817"/>
                </a:moveTo>
                <a:lnTo>
                  <a:pt x="1654616" y="13817"/>
                </a:lnTo>
                <a:lnTo>
                  <a:pt x="1654616" y="0"/>
                </a:lnTo>
                <a:lnTo>
                  <a:pt x="1683876" y="0"/>
                </a:lnTo>
                <a:lnTo>
                  <a:pt x="1683876" y="13817"/>
                </a:lnTo>
                <a:close/>
              </a:path>
              <a:path w="1974214" h="192404">
                <a:moveTo>
                  <a:pt x="1772875" y="149754"/>
                </a:moveTo>
                <a:lnTo>
                  <a:pt x="1745241" y="149754"/>
                </a:lnTo>
                <a:lnTo>
                  <a:pt x="1745241" y="10769"/>
                </a:lnTo>
                <a:lnTo>
                  <a:pt x="1772875" y="10769"/>
                </a:lnTo>
                <a:lnTo>
                  <a:pt x="1772875" y="67054"/>
                </a:lnTo>
                <a:lnTo>
                  <a:pt x="1797259" y="67054"/>
                </a:lnTo>
                <a:lnTo>
                  <a:pt x="1797259" y="91844"/>
                </a:lnTo>
                <a:lnTo>
                  <a:pt x="1772875" y="91844"/>
                </a:lnTo>
                <a:lnTo>
                  <a:pt x="1772875" y="149754"/>
                </a:lnTo>
                <a:close/>
              </a:path>
              <a:path w="1974214" h="192404">
                <a:moveTo>
                  <a:pt x="1729188" y="34746"/>
                </a:moveTo>
                <a:lnTo>
                  <a:pt x="1609303" y="34746"/>
                </a:lnTo>
                <a:lnTo>
                  <a:pt x="1609303" y="13817"/>
                </a:lnTo>
                <a:lnTo>
                  <a:pt x="1729188" y="13817"/>
                </a:lnTo>
                <a:lnTo>
                  <a:pt x="1729188" y="34746"/>
                </a:lnTo>
                <a:close/>
              </a:path>
              <a:path w="1974214" h="192404">
                <a:moveTo>
                  <a:pt x="1776939" y="191409"/>
                </a:moveTo>
                <a:lnTo>
                  <a:pt x="1620479" y="191409"/>
                </a:lnTo>
                <a:lnTo>
                  <a:pt x="1620479" y="144674"/>
                </a:lnTo>
                <a:lnTo>
                  <a:pt x="1648114" y="144674"/>
                </a:lnTo>
                <a:lnTo>
                  <a:pt x="1648114" y="168651"/>
                </a:lnTo>
                <a:lnTo>
                  <a:pt x="1776939" y="168651"/>
                </a:lnTo>
                <a:lnTo>
                  <a:pt x="1776939" y="191409"/>
                </a:lnTo>
                <a:close/>
              </a:path>
              <a:path w="1974214" h="192404">
                <a:moveTo>
                  <a:pt x="1926694" y="192222"/>
                </a:moveTo>
                <a:lnTo>
                  <a:pt x="1862891" y="192222"/>
                </a:lnTo>
                <a:lnTo>
                  <a:pt x="1843149" y="189571"/>
                </a:lnTo>
                <a:lnTo>
                  <a:pt x="1828246" y="181986"/>
                </a:lnTo>
                <a:lnTo>
                  <a:pt x="1818829" y="170020"/>
                </a:lnTo>
                <a:lnTo>
                  <a:pt x="1815546" y="154224"/>
                </a:lnTo>
                <a:lnTo>
                  <a:pt x="1818829" y="138429"/>
                </a:lnTo>
                <a:lnTo>
                  <a:pt x="1828246" y="126463"/>
                </a:lnTo>
                <a:lnTo>
                  <a:pt x="1843149" y="118878"/>
                </a:lnTo>
                <a:lnTo>
                  <a:pt x="1862891" y="116227"/>
                </a:lnTo>
                <a:lnTo>
                  <a:pt x="1926694" y="116227"/>
                </a:lnTo>
                <a:lnTo>
                  <a:pt x="1946436" y="118878"/>
                </a:lnTo>
                <a:lnTo>
                  <a:pt x="1961339" y="126463"/>
                </a:lnTo>
                <a:lnTo>
                  <a:pt x="1970553" y="138172"/>
                </a:lnTo>
                <a:lnTo>
                  <a:pt x="1864719" y="138172"/>
                </a:lnTo>
                <a:lnTo>
                  <a:pt x="1855782" y="139309"/>
                </a:lnTo>
                <a:lnTo>
                  <a:pt x="1848997" y="142541"/>
                </a:lnTo>
                <a:lnTo>
                  <a:pt x="1844689" y="147602"/>
                </a:lnTo>
                <a:lnTo>
                  <a:pt x="1843181" y="154224"/>
                </a:lnTo>
                <a:lnTo>
                  <a:pt x="1844689" y="160847"/>
                </a:lnTo>
                <a:lnTo>
                  <a:pt x="1848997" y="165908"/>
                </a:lnTo>
                <a:lnTo>
                  <a:pt x="1855782" y="169140"/>
                </a:lnTo>
                <a:lnTo>
                  <a:pt x="1864719" y="170277"/>
                </a:lnTo>
                <a:lnTo>
                  <a:pt x="1970553" y="170277"/>
                </a:lnTo>
                <a:lnTo>
                  <a:pt x="1961339" y="181986"/>
                </a:lnTo>
                <a:lnTo>
                  <a:pt x="1946436" y="189571"/>
                </a:lnTo>
                <a:lnTo>
                  <a:pt x="1926694" y="192222"/>
                </a:lnTo>
                <a:close/>
              </a:path>
              <a:path w="1974214" h="192404">
                <a:moveTo>
                  <a:pt x="1970553" y="170277"/>
                </a:moveTo>
                <a:lnTo>
                  <a:pt x="1924865" y="170277"/>
                </a:lnTo>
                <a:lnTo>
                  <a:pt x="1933803" y="169140"/>
                </a:lnTo>
                <a:lnTo>
                  <a:pt x="1940587" y="165908"/>
                </a:lnTo>
                <a:lnTo>
                  <a:pt x="1944896" y="160847"/>
                </a:lnTo>
                <a:lnTo>
                  <a:pt x="1946404" y="154224"/>
                </a:lnTo>
                <a:lnTo>
                  <a:pt x="1944896" y="147602"/>
                </a:lnTo>
                <a:lnTo>
                  <a:pt x="1940587" y="142541"/>
                </a:lnTo>
                <a:lnTo>
                  <a:pt x="1933803" y="139309"/>
                </a:lnTo>
                <a:lnTo>
                  <a:pt x="1924865" y="138172"/>
                </a:lnTo>
                <a:lnTo>
                  <a:pt x="1970553" y="138172"/>
                </a:lnTo>
                <a:lnTo>
                  <a:pt x="1970755" y="138429"/>
                </a:lnTo>
                <a:lnTo>
                  <a:pt x="1974038" y="154224"/>
                </a:lnTo>
                <a:lnTo>
                  <a:pt x="1970755" y="170020"/>
                </a:lnTo>
                <a:lnTo>
                  <a:pt x="1970553" y="170277"/>
                </a:lnTo>
                <a:close/>
              </a:path>
              <a:path w="1974214" h="192404">
                <a:moveTo>
                  <a:pt x="1969974" y="31088"/>
                </a:moveTo>
                <a:lnTo>
                  <a:pt x="1942340" y="31088"/>
                </a:lnTo>
                <a:lnTo>
                  <a:pt x="1942340" y="10769"/>
                </a:lnTo>
                <a:lnTo>
                  <a:pt x="1969974" y="10769"/>
                </a:lnTo>
                <a:lnTo>
                  <a:pt x="1969974" y="31088"/>
                </a:lnTo>
                <a:close/>
              </a:path>
              <a:path w="1974214" h="192404">
                <a:moveTo>
                  <a:pt x="1804371" y="106270"/>
                </a:moveTo>
                <a:lnTo>
                  <a:pt x="1804371" y="82700"/>
                </a:lnTo>
                <a:lnTo>
                  <a:pt x="1836882" y="77763"/>
                </a:lnTo>
                <a:lnTo>
                  <a:pt x="1861316" y="67740"/>
                </a:lnTo>
                <a:lnTo>
                  <a:pt x="1876835" y="53411"/>
                </a:lnTo>
                <a:lnTo>
                  <a:pt x="1882601" y="35559"/>
                </a:lnTo>
                <a:lnTo>
                  <a:pt x="1805387" y="35559"/>
                </a:lnTo>
                <a:lnTo>
                  <a:pt x="1805387" y="12801"/>
                </a:lnTo>
                <a:lnTo>
                  <a:pt x="1911048" y="12801"/>
                </a:lnTo>
                <a:lnTo>
                  <a:pt x="1911048" y="31088"/>
                </a:lnTo>
                <a:lnTo>
                  <a:pt x="1969974" y="31088"/>
                </a:lnTo>
                <a:lnTo>
                  <a:pt x="1969974" y="53440"/>
                </a:lnTo>
                <a:lnTo>
                  <a:pt x="1906984" y="53440"/>
                </a:lnTo>
                <a:lnTo>
                  <a:pt x="1892808" y="74724"/>
                </a:lnTo>
                <a:lnTo>
                  <a:pt x="1869926" y="90675"/>
                </a:lnTo>
                <a:lnTo>
                  <a:pt x="1839920" y="101216"/>
                </a:lnTo>
                <a:lnTo>
                  <a:pt x="1804371" y="106270"/>
                </a:lnTo>
                <a:close/>
              </a:path>
              <a:path w="1974214" h="192404">
                <a:moveTo>
                  <a:pt x="1969974" y="112366"/>
                </a:moveTo>
                <a:lnTo>
                  <a:pt x="1942340" y="112366"/>
                </a:lnTo>
                <a:lnTo>
                  <a:pt x="1942340" y="92047"/>
                </a:lnTo>
                <a:lnTo>
                  <a:pt x="1904952" y="92047"/>
                </a:lnTo>
                <a:lnTo>
                  <a:pt x="1904952" y="69695"/>
                </a:lnTo>
                <a:lnTo>
                  <a:pt x="1942340" y="69695"/>
                </a:lnTo>
                <a:lnTo>
                  <a:pt x="1942340" y="53440"/>
                </a:lnTo>
                <a:lnTo>
                  <a:pt x="1969974" y="53440"/>
                </a:lnTo>
                <a:lnTo>
                  <a:pt x="1969974" y="112366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5" name="object 25"/>
          <p:cNvGrpSpPr/>
          <p:nvPr/>
        </p:nvGrpSpPr>
        <p:grpSpPr>
          <a:xfrm>
            <a:off x="1670118" y="7595841"/>
            <a:ext cx="4154804" cy="299720"/>
            <a:chOff x="1670118" y="7595841"/>
            <a:chExt cx="4154804" cy="299720"/>
          </a:xfrm>
        </p:grpSpPr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0118" y="7595841"/>
              <a:ext cx="3418500" cy="12801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69430" y="7765254"/>
              <a:ext cx="4055389" cy="130044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1674890" y="3575109"/>
            <a:ext cx="4479290" cy="292735"/>
            <a:chOff x="1674890" y="3575109"/>
            <a:chExt cx="4479290" cy="292735"/>
          </a:xfrm>
        </p:grpSpPr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74890" y="3575109"/>
              <a:ext cx="4478670" cy="12725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74890" y="3746555"/>
              <a:ext cx="2438466" cy="121154"/>
            </a:xfrm>
            <a:prstGeom prst="rect">
              <a:avLst/>
            </a:prstGeom>
          </p:spPr>
        </p:pic>
      </p:grpSp>
      <p:sp>
        <p:nvSpPr>
          <p:cNvPr id="31" name="object 31"/>
          <p:cNvSpPr/>
          <p:nvPr/>
        </p:nvSpPr>
        <p:spPr>
          <a:xfrm>
            <a:off x="1631838" y="3305329"/>
            <a:ext cx="1313815" cy="186690"/>
          </a:xfrm>
          <a:custGeom>
            <a:avLst/>
            <a:gdLst/>
            <a:ahLst/>
            <a:cxnLst/>
            <a:rect l="l" t="t" r="r" b="b"/>
            <a:pathLst>
              <a:path w="1313814" h="186689">
                <a:moveTo>
                  <a:pt x="52017" y="170480"/>
                </a:moveTo>
                <a:lnTo>
                  <a:pt x="24383" y="170480"/>
                </a:lnTo>
                <a:lnTo>
                  <a:pt x="24383" y="37184"/>
                </a:lnTo>
                <a:lnTo>
                  <a:pt x="0" y="37184"/>
                </a:lnTo>
                <a:lnTo>
                  <a:pt x="0" y="12801"/>
                </a:lnTo>
                <a:lnTo>
                  <a:pt x="52017" y="12801"/>
                </a:lnTo>
                <a:lnTo>
                  <a:pt x="52017" y="170480"/>
                </a:lnTo>
                <a:close/>
              </a:path>
              <a:path w="1313814" h="186689">
                <a:moveTo>
                  <a:pt x="107693" y="181046"/>
                </a:moveTo>
                <a:lnTo>
                  <a:pt x="100378" y="179675"/>
                </a:lnTo>
                <a:lnTo>
                  <a:pt x="94587" y="175865"/>
                </a:lnTo>
                <a:lnTo>
                  <a:pt x="90777" y="170074"/>
                </a:lnTo>
                <a:lnTo>
                  <a:pt x="89405" y="162759"/>
                </a:lnTo>
                <a:lnTo>
                  <a:pt x="90777" y="155444"/>
                </a:lnTo>
                <a:lnTo>
                  <a:pt x="94587" y="149653"/>
                </a:lnTo>
                <a:lnTo>
                  <a:pt x="100378" y="145843"/>
                </a:lnTo>
                <a:lnTo>
                  <a:pt x="107693" y="144471"/>
                </a:lnTo>
                <a:lnTo>
                  <a:pt x="115008" y="145843"/>
                </a:lnTo>
                <a:lnTo>
                  <a:pt x="120799" y="149653"/>
                </a:lnTo>
                <a:lnTo>
                  <a:pt x="124609" y="155444"/>
                </a:lnTo>
                <a:lnTo>
                  <a:pt x="125980" y="162759"/>
                </a:lnTo>
                <a:lnTo>
                  <a:pt x="124609" y="170074"/>
                </a:lnTo>
                <a:lnTo>
                  <a:pt x="120799" y="175865"/>
                </a:lnTo>
                <a:lnTo>
                  <a:pt x="115008" y="179675"/>
                </a:lnTo>
                <a:lnTo>
                  <a:pt x="107693" y="181046"/>
                </a:lnTo>
                <a:close/>
              </a:path>
              <a:path w="1313814" h="186689">
                <a:moveTo>
                  <a:pt x="315358" y="186329"/>
                </a:moveTo>
                <a:lnTo>
                  <a:pt x="251555" y="186329"/>
                </a:lnTo>
                <a:lnTo>
                  <a:pt x="231813" y="183678"/>
                </a:lnTo>
                <a:lnTo>
                  <a:pt x="216910" y="176093"/>
                </a:lnTo>
                <a:lnTo>
                  <a:pt x="207493" y="164127"/>
                </a:lnTo>
                <a:lnTo>
                  <a:pt x="204210" y="148332"/>
                </a:lnTo>
                <a:lnTo>
                  <a:pt x="207493" y="132537"/>
                </a:lnTo>
                <a:lnTo>
                  <a:pt x="216910" y="120570"/>
                </a:lnTo>
                <a:lnTo>
                  <a:pt x="231813" y="112985"/>
                </a:lnTo>
                <a:lnTo>
                  <a:pt x="251555" y="110334"/>
                </a:lnTo>
                <a:lnTo>
                  <a:pt x="315358" y="110334"/>
                </a:lnTo>
                <a:lnTo>
                  <a:pt x="335100" y="112985"/>
                </a:lnTo>
                <a:lnTo>
                  <a:pt x="350003" y="120570"/>
                </a:lnTo>
                <a:lnTo>
                  <a:pt x="359217" y="132279"/>
                </a:lnTo>
                <a:lnTo>
                  <a:pt x="253384" y="132279"/>
                </a:lnTo>
                <a:lnTo>
                  <a:pt x="244446" y="133416"/>
                </a:lnTo>
                <a:lnTo>
                  <a:pt x="237661" y="136648"/>
                </a:lnTo>
                <a:lnTo>
                  <a:pt x="233353" y="141709"/>
                </a:lnTo>
                <a:lnTo>
                  <a:pt x="231845" y="148332"/>
                </a:lnTo>
                <a:lnTo>
                  <a:pt x="233353" y="154955"/>
                </a:lnTo>
                <a:lnTo>
                  <a:pt x="237661" y="160016"/>
                </a:lnTo>
                <a:lnTo>
                  <a:pt x="244446" y="163248"/>
                </a:lnTo>
                <a:lnTo>
                  <a:pt x="253384" y="164384"/>
                </a:lnTo>
                <a:lnTo>
                  <a:pt x="359217" y="164384"/>
                </a:lnTo>
                <a:lnTo>
                  <a:pt x="350003" y="176093"/>
                </a:lnTo>
                <a:lnTo>
                  <a:pt x="335100" y="183678"/>
                </a:lnTo>
                <a:lnTo>
                  <a:pt x="315358" y="186329"/>
                </a:lnTo>
                <a:close/>
              </a:path>
              <a:path w="1313814" h="186689">
                <a:moveTo>
                  <a:pt x="359217" y="164384"/>
                </a:moveTo>
                <a:lnTo>
                  <a:pt x="313529" y="164384"/>
                </a:lnTo>
                <a:lnTo>
                  <a:pt x="322467" y="163248"/>
                </a:lnTo>
                <a:lnTo>
                  <a:pt x="329252" y="160016"/>
                </a:lnTo>
                <a:lnTo>
                  <a:pt x="333560" y="154955"/>
                </a:lnTo>
                <a:lnTo>
                  <a:pt x="335068" y="148332"/>
                </a:lnTo>
                <a:lnTo>
                  <a:pt x="333560" y="141709"/>
                </a:lnTo>
                <a:lnTo>
                  <a:pt x="329252" y="136648"/>
                </a:lnTo>
                <a:lnTo>
                  <a:pt x="322467" y="133416"/>
                </a:lnTo>
                <a:lnTo>
                  <a:pt x="313529" y="132279"/>
                </a:lnTo>
                <a:lnTo>
                  <a:pt x="359217" y="132279"/>
                </a:lnTo>
                <a:lnTo>
                  <a:pt x="359420" y="132537"/>
                </a:lnTo>
                <a:lnTo>
                  <a:pt x="362702" y="148332"/>
                </a:lnTo>
                <a:lnTo>
                  <a:pt x="359420" y="164127"/>
                </a:lnTo>
                <a:lnTo>
                  <a:pt x="359217" y="164384"/>
                </a:lnTo>
                <a:close/>
              </a:path>
              <a:path w="1313814" h="186689">
                <a:moveTo>
                  <a:pt x="358639" y="106270"/>
                </a:moveTo>
                <a:lnTo>
                  <a:pt x="331004" y="106270"/>
                </a:lnTo>
                <a:lnTo>
                  <a:pt x="331004" y="62584"/>
                </a:lnTo>
                <a:lnTo>
                  <a:pt x="297680" y="62584"/>
                </a:lnTo>
                <a:lnTo>
                  <a:pt x="297680" y="39216"/>
                </a:lnTo>
                <a:lnTo>
                  <a:pt x="331004" y="39216"/>
                </a:lnTo>
                <a:lnTo>
                  <a:pt x="331004" y="4876"/>
                </a:lnTo>
                <a:lnTo>
                  <a:pt x="358639" y="4876"/>
                </a:lnTo>
                <a:lnTo>
                  <a:pt x="358639" y="106270"/>
                </a:lnTo>
                <a:close/>
              </a:path>
              <a:path w="1313814" h="186689">
                <a:moveTo>
                  <a:pt x="305808" y="28853"/>
                </a:moveTo>
                <a:lnTo>
                  <a:pt x="194051" y="28853"/>
                </a:lnTo>
                <a:lnTo>
                  <a:pt x="194051" y="6908"/>
                </a:lnTo>
                <a:lnTo>
                  <a:pt x="305808" y="6908"/>
                </a:lnTo>
                <a:lnTo>
                  <a:pt x="305808" y="28853"/>
                </a:lnTo>
                <a:close/>
              </a:path>
              <a:path w="1313814" h="186689">
                <a:moveTo>
                  <a:pt x="193035" y="102207"/>
                </a:moveTo>
                <a:lnTo>
                  <a:pt x="193035" y="80058"/>
                </a:lnTo>
                <a:lnTo>
                  <a:pt x="210662" y="74556"/>
                </a:lnTo>
                <a:lnTo>
                  <a:pt x="224479" y="64844"/>
                </a:lnTo>
                <a:lnTo>
                  <a:pt x="233496" y="51970"/>
                </a:lnTo>
                <a:lnTo>
                  <a:pt x="236722" y="36981"/>
                </a:lnTo>
                <a:lnTo>
                  <a:pt x="236722" y="28853"/>
                </a:lnTo>
                <a:lnTo>
                  <a:pt x="265372" y="28853"/>
                </a:lnTo>
                <a:lnTo>
                  <a:pt x="265372" y="36981"/>
                </a:lnTo>
                <a:lnTo>
                  <a:pt x="268277" y="51373"/>
                </a:lnTo>
                <a:lnTo>
                  <a:pt x="276573" y="63422"/>
                </a:lnTo>
                <a:lnTo>
                  <a:pt x="288373" y="71727"/>
                </a:lnTo>
                <a:lnTo>
                  <a:pt x="250945" y="71727"/>
                </a:lnTo>
                <a:lnTo>
                  <a:pt x="239697" y="82747"/>
                </a:lnTo>
                <a:lnTo>
                  <a:pt x="226181" y="91463"/>
                </a:lnTo>
                <a:lnTo>
                  <a:pt x="210570" y="97930"/>
                </a:lnTo>
                <a:lnTo>
                  <a:pt x="193035" y="102207"/>
                </a:lnTo>
                <a:close/>
              </a:path>
              <a:path w="1313814" h="186689">
                <a:moveTo>
                  <a:pt x="306824" y="100581"/>
                </a:moveTo>
                <a:lnTo>
                  <a:pt x="290406" y="96358"/>
                </a:lnTo>
                <a:lnTo>
                  <a:pt x="275303" y="89964"/>
                </a:lnTo>
                <a:lnTo>
                  <a:pt x="261991" y="81665"/>
                </a:lnTo>
                <a:lnTo>
                  <a:pt x="250945" y="71727"/>
                </a:lnTo>
                <a:lnTo>
                  <a:pt x="288373" y="71727"/>
                </a:lnTo>
                <a:lnTo>
                  <a:pt x="289632" y="72613"/>
                </a:lnTo>
                <a:lnTo>
                  <a:pt x="306824" y="78433"/>
                </a:lnTo>
                <a:lnTo>
                  <a:pt x="306824" y="100581"/>
                </a:lnTo>
                <a:close/>
              </a:path>
              <a:path w="1313814" h="186689">
                <a:moveTo>
                  <a:pt x="553706" y="44296"/>
                </a:moveTo>
                <a:lnTo>
                  <a:pt x="527697" y="44296"/>
                </a:lnTo>
                <a:lnTo>
                  <a:pt x="527697" y="4876"/>
                </a:lnTo>
                <a:lnTo>
                  <a:pt x="553706" y="4876"/>
                </a:lnTo>
                <a:lnTo>
                  <a:pt x="553706" y="44296"/>
                </a:lnTo>
                <a:close/>
              </a:path>
              <a:path w="1313814" h="186689">
                <a:moveTo>
                  <a:pt x="508393" y="109318"/>
                </a:moveTo>
                <a:lnTo>
                  <a:pt x="482384" y="109318"/>
                </a:lnTo>
                <a:lnTo>
                  <a:pt x="482384" y="5892"/>
                </a:lnTo>
                <a:lnTo>
                  <a:pt x="508393" y="5892"/>
                </a:lnTo>
                <a:lnTo>
                  <a:pt x="508393" y="44296"/>
                </a:lnTo>
                <a:lnTo>
                  <a:pt x="553706" y="44296"/>
                </a:lnTo>
                <a:lnTo>
                  <a:pt x="553706" y="69086"/>
                </a:lnTo>
                <a:lnTo>
                  <a:pt x="508393" y="69086"/>
                </a:lnTo>
                <a:lnTo>
                  <a:pt x="508393" y="109318"/>
                </a:lnTo>
                <a:close/>
              </a:path>
              <a:path w="1313814" h="186689">
                <a:moveTo>
                  <a:pt x="553706" y="109318"/>
                </a:moveTo>
                <a:lnTo>
                  <a:pt x="527697" y="109318"/>
                </a:lnTo>
                <a:lnTo>
                  <a:pt x="527697" y="69086"/>
                </a:lnTo>
                <a:lnTo>
                  <a:pt x="553706" y="69086"/>
                </a:lnTo>
                <a:lnTo>
                  <a:pt x="553706" y="109318"/>
                </a:lnTo>
                <a:close/>
              </a:path>
              <a:path w="1313814" h="186689">
                <a:moveTo>
                  <a:pt x="443371" y="16255"/>
                </a:moveTo>
                <a:lnTo>
                  <a:pt x="414314" y="16255"/>
                </a:lnTo>
                <a:lnTo>
                  <a:pt x="414314" y="0"/>
                </a:lnTo>
                <a:lnTo>
                  <a:pt x="443371" y="0"/>
                </a:lnTo>
                <a:lnTo>
                  <a:pt x="443371" y="16255"/>
                </a:lnTo>
                <a:close/>
              </a:path>
              <a:path w="1313814" h="186689">
                <a:moveTo>
                  <a:pt x="471209" y="38200"/>
                </a:moveTo>
                <a:lnTo>
                  <a:pt x="385054" y="38200"/>
                </a:lnTo>
                <a:lnTo>
                  <a:pt x="385054" y="16255"/>
                </a:lnTo>
                <a:lnTo>
                  <a:pt x="471209" y="16255"/>
                </a:lnTo>
                <a:lnTo>
                  <a:pt x="471209" y="38200"/>
                </a:lnTo>
                <a:close/>
              </a:path>
              <a:path w="1313814" h="186689">
                <a:moveTo>
                  <a:pt x="383022" y="107490"/>
                </a:moveTo>
                <a:lnTo>
                  <a:pt x="383022" y="85341"/>
                </a:lnTo>
                <a:lnTo>
                  <a:pt x="396065" y="80128"/>
                </a:lnTo>
                <a:lnTo>
                  <a:pt x="406135" y="71829"/>
                </a:lnTo>
                <a:lnTo>
                  <a:pt x="412625" y="60939"/>
                </a:lnTo>
                <a:lnTo>
                  <a:pt x="414924" y="47953"/>
                </a:lnTo>
                <a:lnTo>
                  <a:pt x="414924" y="38200"/>
                </a:lnTo>
                <a:lnTo>
                  <a:pt x="442761" y="38200"/>
                </a:lnTo>
                <a:lnTo>
                  <a:pt x="442761" y="47953"/>
                </a:lnTo>
                <a:lnTo>
                  <a:pt x="445012" y="60571"/>
                </a:lnTo>
                <a:lnTo>
                  <a:pt x="451321" y="70711"/>
                </a:lnTo>
                <a:lnTo>
                  <a:pt x="461020" y="78414"/>
                </a:lnTo>
                <a:lnTo>
                  <a:pt x="467730" y="81277"/>
                </a:lnTo>
                <a:lnTo>
                  <a:pt x="429147" y="81277"/>
                </a:lnTo>
                <a:lnTo>
                  <a:pt x="419711" y="90545"/>
                </a:lnTo>
                <a:lnTo>
                  <a:pt x="408675" y="98117"/>
                </a:lnTo>
                <a:lnTo>
                  <a:pt x="396344" y="103823"/>
                </a:lnTo>
                <a:lnTo>
                  <a:pt x="383022" y="107490"/>
                </a:lnTo>
                <a:close/>
              </a:path>
              <a:path w="1313814" h="186689">
                <a:moveTo>
                  <a:pt x="473444" y="105661"/>
                </a:moveTo>
                <a:lnTo>
                  <a:pt x="460950" y="102165"/>
                </a:lnTo>
                <a:lnTo>
                  <a:pt x="449086" y="96898"/>
                </a:lnTo>
                <a:lnTo>
                  <a:pt x="438326" y="89916"/>
                </a:lnTo>
                <a:lnTo>
                  <a:pt x="429147" y="81277"/>
                </a:lnTo>
                <a:lnTo>
                  <a:pt x="467730" y="81277"/>
                </a:lnTo>
                <a:lnTo>
                  <a:pt x="473444" y="83716"/>
                </a:lnTo>
                <a:lnTo>
                  <a:pt x="473444" y="105661"/>
                </a:lnTo>
                <a:close/>
              </a:path>
              <a:path w="1313814" h="186689">
                <a:moveTo>
                  <a:pt x="553706" y="186329"/>
                </a:moveTo>
                <a:lnTo>
                  <a:pt x="526071" y="186329"/>
                </a:lnTo>
                <a:lnTo>
                  <a:pt x="526071" y="139188"/>
                </a:lnTo>
                <a:lnTo>
                  <a:pt x="399278" y="139188"/>
                </a:lnTo>
                <a:lnTo>
                  <a:pt x="399278" y="116430"/>
                </a:lnTo>
                <a:lnTo>
                  <a:pt x="553706" y="116430"/>
                </a:lnTo>
                <a:lnTo>
                  <a:pt x="553706" y="186329"/>
                </a:lnTo>
                <a:close/>
              </a:path>
              <a:path w="1313814" h="186689">
                <a:moveTo>
                  <a:pt x="635593" y="106474"/>
                </a:moveTo>
                <a:lnTo>
                  <a:pt x="630310" y="106474"/>
                </a:lnTo>
                <a:lnTo>
                  <a:pt x="606257" y="102794"/>
                </a:lnTo>
                <a:lnTo>
                  <a:pt x="588604" y="92428"/>
                </a:lnTo>
                <a:lnTo>
                  <a:pt x="577734" y="76385"/>
                </a:lnTo>
                <a:lnTo>
                  <a:pt x="574025" y="55675"/>
                </a:lnTo>
                <a:lnTo>
                  <a:pt x="577734" y="34965"/>
                </a:lnTo>
                <a:lnTo>
                  <a:pt x="588604" y="18922"/>
                </a:lnTo>
                <a:lnTo>
                  <a:pt x="606257" y="8556"/>
                </a:lnTo>
                <a:lnTo>
                  <a:pt x="630310" y="4876"/>
                </a:lnTo>
                <a:lnTo>
                  <a:pt x="635593" y="4876"/>
                </a:lnTo>
                <a:lnTo>
                  <a:pt x="650138" y="6133"/>
                </a:lnTo>
                <a:lnTo>
                  <a:pt x="662644" y="9753"/>
                </a:lnTo>
                <a:lnTo>
                  <a:pt x="673054" y="15506"/>
                </a:lnTo>
                <a:lnTo>
                  <a:pt x="681312" y="23164"/>
                </a:lnTo>
                <a:lnTo>
                  <a:pt x="740645" y="23164"/>
                </a:lnTo>
                <a:lnTo>
                  <a:pt x="740645" y="26821"/>
                </a:lnTo>
                <a:lnTo>
                  <a:pt x="628685" y="26821"/>
                </a:lnTo>
                <a:lnTo>
                  <a:pt x="617604" y="28815"/>
                </a:lnTo>
                <a:lnTo>
                  <a:pt x="609076" y="34543"/>
                </a:lnTo>
                <a:lnTo>
                  <a:pt x="603596" y="43623"/>
                </a:lnTo>
                <a:lnTo>
                  <a:pt x="601660" y="55675"/>
                </a:lnTo>
                <a:lnTo>
                  <a:pt x="603596" y="67727"/>
                </a:lnTo>
                <a:lnTo>
                  <a:pt x="609076" y="76807"/>
                </a:lnTo>
                <a:lnTo>
                  <a:pt x="617604" y="82535"/>
                </a:lnTo>
                <a:lnTo>
                  <a:pt x="628685" y="84529"/>
                </a:lnTo>
                <a:lnTo>
                  <a:pt x="740645" y="84529"/>
                </a:lnTo>
                <a:lnTo>
                  <a:pt x="740645" y="88186"/>
                </a:lnTo>
                <a:lnTo>
                  <a:pt x="681312" y="88186"/>
                </a:lnTo>
                <a:lnTo>
                  <a:pt x="673054" y="95930"/>
                </a:lnTo>
                <a:lnTo>
                  <a:pt x="662644" y="101673"/>
                </a:lnTo>
                <a:lnTo>
                  <a:pt x="650138" y="105245"/>
                </a:lnTo>
                <a:lnTo>
                  <a:pt x="635593" y="106474"/>
                </a:lnTo>
                <a:close/>
              </a:path>
              <a:path w="1313814" h="186689">
                <a:moveTo>
                  <a:pt x="740645" y="23164"/>
                </a:moveTo>
                <a:lnTo>
                  <a:pt x="713011" y="23164"/>
                </a:lnTo>
                <a:lnTo>
                  <a:pt x="713011" y="4876"/>
                </a:lnTo>
                <a:lnTo>
                  <a:pt x="740645" y="4876"/>
                </a:lnTo>
                <a:lnTo>
                  <a:pt x="740645" y="23164"/>
                </a:lnTo>
                <a:close/>
              </a:path>
              <a:path w="1313814" h="186689">
                <a:moveTo>
                  <a:pt x="740645" y="84529"/>
                </a:moveTo>
                <a:lnTo>
                  <a:pt x="637219" y="84529"/>
                </a:lnTo>
                <a:lnTo>
                  <a:pt x="648299" y="82535"/>
                </a:lnTo>
                <a:lnTo>
                  <a:pt x="656827" y="76807"/>
                </a:lnTo>
                <a:lnTo>
                  <a:pt x="662307" y="67727"/>
                </a:lnTo>
                <a:lnTo>
                  <a:pt x="664244" y="55675"/>
                </a:lnTo>
                <a:lnTo>
                  <a:pt x="662307" y="43623"/>
                </a:lnTo>
                <a:lnTo>
                  <a:pt x="656827" y="34543"/>
                </a:lnTo>
                <a:lnTo>
                  <a:pt x="648299" y="28815"/>
                </a:lnTo>
                <a:lnTo>
                  <a:pt x="637219" y="26821"/>
                </a:lnTo>
                <a:lnTo>
                  <a:pt x="740645" y="26821"/>
                </a:lnTo>
                <a:lnTo>
                  <a:pt x="740645" y="45515"/>
                </a:lnTo>
                <a:lnTo>
                  <a:pt x="691065" y="45515"/>
                </a:lnTo>
                <a:lnTo>
                  <a:pt x="691878" y="52221"/>
                </a:lnTo>
                <a:lnTo>
                  <a:pt x="691878" y="59332"/>
                </a:lnTo>
                <a:lnTo>
                  <a:pt x="691065" y="65835"/>
                </a:lnTo>
                <a:lnTo>
                  <a:pt x="740645" y="65835"/>
                </a:lnTo>
                <a:lnTo>
                  <a:pt x="740645" y="84529"/>
                </a:lnTo>
                <a:close/>
              </a:path>
              <a:path w="1313814" h="186689">
                <a:moveTo>
                  <a:pt x="740645" y="65835"/>
                </a:moveTo>
                <a:lnTo>
                  <a:pt x="713011" y="65835"/>
                </a:lnTo>
                <a:lnTo>
                  <a:pt x="713011" y="45515"/>
                </a:lnTo>
                <a:lnTo>
                  <a:pt x="740645" y="45515"/>
                </a:lnTo>
                <a:lnTo>
                  <a:pt x="740645" y="65835"/>
                </a:lnTo>
                <a:close/>
              </a:path>
              <a:path w="1313814" h="186689">
                <a:moveTo>
                  <a:pt x="740645" y="137766"/>
                </a:moveTo>
                <a:lnTo>
                  <a:pt x="713011" y="137766"/>
                </a:lnTo>
                <a:lnTo>
                  <a:pt x="713011" y="88186"/>
                </a:lnTo>
                <a:lnTo>
                  <a:pt x="740645" y="88186"/>
                </a:lnTo>
                <a:lnTo>
                  <a:pt x="740645" y="137766"/>
                </a:lnTo>
                <a:close/>
              </a:path>
              <a:path w="1313814" h="186689">
                <a:moveTo>
                  <a:pt x="744709" y="185516"/>
                </a:moveTo>
                <a:lnTo>
                  <a:pt x="590281" y="185516"/>
                </a:lnTo>
                <a:lnTo>
                  <a:pt x="590281" y="122526"/>
                </a:lnTo>
                <a:lnTo>
                  <a:pt x="617915" y="122526"/>
                </a:lnTo>
                <a:lnTo>
                  <a:pt x="617915" y="162759"/>
                </a:lnTo>
                <a:lnTo>
                  <a:pt x="744709" y="162759"/>
                </a:lnTo>
                <a:lnTo>
                  <a:pt x="744709" y="185516"/>
                </a:lnTo>
                <a:close/>
              </a:path>
              <a:path w="1313814" h="186689">
                <a:moveTo>
                  <a:pt x="927584" y="99362"/>
                </a:moveTo>
                <a:lnTo>
                  <a:pt x="899950" y="99362"/>
                </a:lnTo>
                <a:lnTo>
                  <a:pt x="899950" y="33323"/>
                </a:lnTo>
                <a:lnTo>
                  <a:pt x="777220" y="33323"/>
                </a:lnTo>
                <a:lnTo>
                  <a:pt x="777220" y="9753"/>
                </a:lnTo>
                <a:lnTo>
                  <a:pt x="927584" y="9753"/>
                </a:lnTo>
                <a:lnTo>
                  <a:pt x="927584" y="99362"/>
                </a:lnTo>
                <a:close/>
              </a:path>
              <a:path w="1313814" h="186689">
                <a:moveTo>
                  <a:pt x="944856" y="122729"/>
                </a:moveTo>
                <a:lnTo>
                  <a:pt x="764012" y="122729"/>
                </a:lnTo>
                <a:lnTo>
                  <a:pt x="764012" y="99362"/>
                </a:lnTo>
                <a:lnTo>
                  <a:pt x="944856" y="99362"/>
                </a:lnTo>
                <a:lnTo>
                  <a:pt x="944856" y="122729"/>
                </a:lnTo>
                <a:close/>
              </a:path>
              <a:path w="1313814" h="186689">
                <a:moveTo>
                  <a:pt x="868861" y="186329"/>
                </a:moveTo>
                <a:lnTo>
                  <a:pt x="840007" y="186329"/>
                </a:lnTo>
                <a:lnTo>
                  <a:pt x="840007" y="122729"/>
                </a:lnTo>
                <a:lnTo>
                  <a:pt x="868861" y="122729"/>
                </a:lnTo>
                <a:lnTo>
                  <a:pt x="868861" y="186329"/>
                </a:lnTo>
                <a:close/>
              </a:path>
              <a:path w="1313814" h="186689">
                <a:moveTo>
                  <a:pt x="946888" y="174544"/>
                </a:moveTo>
                <a:lnTo>
                  <a:pt x="946888" y="149551"/>
                </a:lnTo>
                <a:lnTo>
                  <a:pt x="966509" y="139105"/>
                </a:lnTo>
                <a:lnTo>
                  <a:pt x="981939" y="121307"/>
                </a:lnTo>
                <a:lnTo>
                  <a:pt x="992035" y="97717"/>
                </a:lnTo>
                <a:lnTo>
                  <a:pt x="995655" y="69899"/>
                </a:lnTo>
                <a:lnTo>
                  <a:pt x="995655" y="7924"/>
                </a:lnTo>
                <a:lnTo>
                  <a:pt x="1024305" y="7924"/>
                </a:lnTo>
                <a:lnTo>
                  <a:pt x="1024305" y="69899"/>
                </a:lnTo>
                <a:lnTo>
                  <a:pt x="1027464" y="95479"/>
                </a:lnTo>
                <a:lnTo>
                  <a:pt x="1036624" y="118335"/>
                </a:lnTo>
                <a:lnTo>
                  <a:pt x="1040293" y="122932"/>
                </a:lnTo>
                <a:lnTo>
                  <a:pt x="1010488" y="122932"/>
                </a:lnTo>
                <a:lnTo>
                  <a:pt x="999150" y="141055"/>
                </a:lnTo>
                <a:lnTo>
                  <a:pt x="984250" y="156053"/>
                </a:lnTo>
                <a:lnTo>
                  <a:pt x="966569" y="167394"/>
                </a:lnTo>
                <a:lnTo>
                  <a:pt x="946888" y="174544"/>
                </a:lnTo>
                <a:close/>
              </a:path>
              <a:path w="1313814" h="186689">
                <a:moveTo>
                  <a:pt x="1071040" y="173934"/>
                </a:moveTo>
                <a:lnTo>
                  <a:pt x="1052806" y="166337"/>
                </a:lnTo>
                <a:lnTo>
                  <a:pt x="1035506" y="154301"/>
                </a:lnTo>
                <a:lnTo>
                  <a:pt x="1020835" y="139331"/>
                </a:lnTo>
                <a:lnTo>
                  <a:pt x="1010488" y="122932"/>
                </a:lnTo>
                <a:lnTo>
                  <a:pt x="1040293" y="122932"/>
                </a:lnTo>
                <a:lnTo>
                  <a:pt x="1051308" y="136734"/>
                </a:lnTo>
                <a:lnTo>
                  <a:pt x="1071040" y="148941"/>
                </a:lnTo>
                <a:lnTo>
                  <a:pt x="1071040" y="173934"/>
                </a:lnTo>
                <a:close/>
              </a:path>
              <a:path w="1313814" h="186689">
                <a:moveTo>
                  <a:pt x="1116556" y="186329"/>
                </a:moveTo>
                <a:lnTo>
                  <a:pt x="1088921" y="186329"/>
                </a:lnTo>
                <a:lnTo>
                  <a:pt x="1088921" y="4876"/>
                </a:lnTo>
                <a:lnTo>
                  <a:pt x="1116556" y="4876"/>
                </a:lnTo>
                <a:lnTo>
                  <a:pt x="1116556" y="69695"/>
                </a:lnTo>
                <a:lnTo>
                  <a:pt x="1140939" y="69695"/>
                </a:lnTo>
                <a:lnTo>
                  <a:pt x="1140939" y="94485"/>
                </a:lnTo>
                <a:lnTo>
                  <a:pt x="1116556" y="94485"/>
                </a:lnTo>
                <a:lnTo>
                  <a:pt x="1116556" y="186329"/>
                </a:lnTo>
                <a:close/>
              </a:path>
              <a:path w="1313814" h="186689">
                <a:moveTo>
                  <a:pt x="1208603" y="94282"/>
                </a:moveTo>
                <a:lnTo>
                  <a:pt x="1203320" y="94282"/>
                </a:lnTo>
                <a:lnTo>
                  <a:pt x="1179267" y="91040"/>
                </a:lnTo>
                <a:lnTo>
                  <a:pt x="1161614" y="81912"/>
                </a:lnTo>
                <a:lnTo>
                  <a:pt x="1150743" y="67794"/>
                </a:lnTo>
                <a:lnTo>
                  <a:pt x="1147035" y="49579"/>
                </a:lnTo>
                <a:lnTo>
                  <a:pt x="1150743" y="31365"/>
                </a:lnTo>
                <a:lnTo>
                  <a:pt x="1161614" y="17246"/>
                </a:lnTo>
                <a:lnTo>
                  <a:pt x="1179267" y="8118"/>
                </a:lnTo>
                <a:lnTo>
                  <a:pt x="1203320" y="4876"/>
                </a:lnTo>
                <a:lnTo>
                  <a:pt x="1208603" y="4876"/>
                </a:lnTo>
                <a:lnTo>
                  <a:pt x="1229059" y="7153"/>
                </a:lnTo>
                <a:lnTo>
                  <a:pt x="1245153" y="13639"/>
                </a:lnTo>
                <a:lnTo>
                  <a:pt x="1256636" y="23821"/>
                </a:lnTo>
                <a:lnTo>
                  <a:pt x="1258124" y="26821"/>
                </a:lnTo>
                <a:lnTo>
                  <a:pt x="1201694" y="26821"/>
                </a:lnTo>
                <a:lnTo>
                  <a:pt x="1190614" y="28463"/>
                </a:lnTo>
                <a:lnTo>
                  <a:pt x="1182086" y="33095"/>
                </a:lnTo>
                <a:lnTo>
                  <a:pt x="1176606" y="40280"/>
                </a:lnTo>
                <a:lnTo>
                  <a:pt x="1174669" y="49579"/>
                </a:lnTo>
                <a:lnTo>
                  <a:pt x="1176606" y="58878"/>
                </a:lnTo>
                <a:lnTo>
                  <a:pt x="1182086" y="66063"/>
                </a:lnTo>
                <a:lnTo>
                  <a:pt x="1190614" y="70695"/>
                </a:lnTo>
                <a:lnTo>
                  <a:pt x="1201694" y="72337"/>
                </a:lnTo>
                <a:lnTo>
                  <a:pt x="1258124" y="72337"/>
                </a:lnTo>
                <a:lnTo>
                  <a:pt x="1256636" y="75337"/>
                </a:lnTo>
                <a:lnTo>
                  <a:pt x="1245153" y="85519"/>
                </a:lnTo>
                <a:lnTo>
                  <a:pt x="1229059" y="92006"/>
                </a:lnTo>
                <a:lnTo>
                  <a:pt x="1208603" y="94282"/>
                </a:lnTo>
                <a:close/>
              </a:path>
              <a:path w="1313814" h="186689">
                <a:moveTo>
                  <a:pt x="1313655" y="37184"/>
                </a:moveTo>
                <a:lnTo>
                  <a:pt x="1286020" y="37184"/>
                </a:lnTo>
                <a:lnTo>
                  <a:pt x="1286020" y="4876"/>
                </a:lnTo>
                <a:lnTo>
                  <a:pt x="1313655" y="4876"/>
                </a:lnTo>
                <a:lnTo>
                  <a:pt x="1313655" y="37184"/>
                </a:lnTo>
                <a:close/>
              </a:path>
              <a:path w="1313814" h="186689">
                <a:moveTo>
                  <a:pt x="1258124" y="72337"/>
                </a:moveTo>
                <a:lnTo>
                  <a:pt x="1210229" y="72337"/>
                </a:lnTo>
                <a:lnTo>
                  <a:pt x="1221309" y="70695"/>
                </a:lnTo>
                <a:lnTo>
                  <a:pt x="1229837" y="66063"/>
                </a:lnTo>
                <a:lnTo>
                  <a:pt x="1235317" y="58878"/>
                </a:lnTo>
                <a:lnTo>
                  <a:pt x="1237253" y="49579"/>
                </a:lnTo>
                <a:lnTo>
                  <a:pt x="1235317" y="40280"/>
                </a:lnTo>
                <a:lnTo>
                  <a:pt x="1229837" y="33095"/>
                </a:lnTo>
                <a:lnTo>
                  <a:pt x="1221309" y="28463"/>
                </a:lnTo>
                <a:lnTo>
                  <a:pt x="1210229" y="26821"/>
                </a:lnTo>
                <a:lnTo>
                  <a:pt x="1258124" y="26821"/>
                </a:lnTo>
                <a:lnTo>
                  <a:pt x="1263262" y="37184"/>
                </a:lnTo>
                <a:lnTo>
                  <a:pt x="1313655" y="37184"/>
                </a:lnTo>
                <a:lnTo>
                  <a:pt x="1313655" y="61974"/>
                </a:lnTo>
                <a:lnTo>
                  <a:pt x="1263262" y="61974"/>
                </a:lnTo>
                <a:lnTo>
                  <a:pt x="1258124" y="72337"/>
                </a:lnTo>
                <a:close/>
              </a:path>
              <a:path w="1313814" h="186689">
                <a:moveTo>
                  <a:pt x="1313655" y="99159"/>
                </a:moveTo>
                <a:lnTo>
                  <a:pt x="1286020" y="99159"/>
                </a:lnTo>
                <a:lnTo>
                  <a:pt x="1286020" y="61974"/>
                </a:lnTo>
                <a:lnTo>
                  <a:pt x="1313655" y="61974"/>
                </a:lnTo>
                <a:lnTo>
                  <a:pt x="1313655" y="99159"/>
                </a:lnTo>
                <a:close/>
              </a:path>
              <a:path w="1313814" h="186689">
                <a:moveTo>
                  <a:pt x="1313655" y="185516"/>
                </a:moveTo>
                <a:lnTo>
                  <a:pt x="1163291" y="185516"/>
                </a:lnTo>
                <a:lnTo>
                  <a:pt x="1163291" y="105254"/>
                </a:lnTo>
                <a:lnTo>
                  <a:pt x="1190925" y="105254"/>
                </a:lnTo>
                <a:lnTo>
                  <a:pt x="1190925" y="122932"/>
                </a:lnTo>
                <a:lnTo>
                  <a:pt x="1313655" y="122932"/>
                </a:lnTo>
                <a:lnTo>
                  <a:pt x="1313655" y="144877"/>
                </a:lnTo>
                <a:lnTo>
                  <a:pt x="1190925" y="144877"/>
                </a:lnTo>
                <a:lnTo>
                  <a:pt x="1190925" y="163571"/>
                </a:lnTo>
                <a:lnTo>
                  <a:pt x="1313655" y="163571"/>
                </a:lnTo>
                <a:lnTo>
                  <a:pt x="1313655" y="185516"/>
                </a:lnTo>
                <a:close/>
              </a:path>
              <a:path w="1313814" h="186689">
                <a:moveTo>
                  <a:pt x="1313655" y="122932"/>
                </a:moveTo>
                <a:lnTo>
                  <a:pt x="1286020" y="122932"/>
                </a:lnTo>
                <a:lnTo>
                  <a:pt x="1286020" y="105254"/>
                </a:lnTo>
                <a:lnTo>
                  <a:pt x="1313655" y="105254"/>
                </a:lnTo>
                <a:lnTo>
                  <a:pt x="1313655" y="122932"/>
                </a:lnTo>
                <a:close/>
              </a:path>
              <a:path w="1313814" h="186689">
                <a:moveTo>
                  <a:pt x="1313655" y="163571"/>
                </a:moveTo>
                <a:lnTo>
                  <a:pt x="1286020" y="163571"/>
                </a:lnTo>
                <a:lnTo>
                  <a:pt x="1286020" y="144877"/>
                </a:lnTo>
                <a:lnTo>
                  <a:pt x="1313655" y="144877"/>
                </a:lnTo>
                <a:lnTo>
                  <a:pt x="1313655" y="163571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633870" y="4230978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10">
                <a:moveTo>
                  <a:pt x="27634" y="54862"/>
                </a:moveTo>
                <a:lnTo>
                  <a:pt x="0" y="54862"/>
                </a:lnTo>
                <a:lnTo>
                  <a:pt x="0" y="46328"/>
                </a:lnTo>
                <a:lnTo>
                  <a:pt x="3936" y="27961"/>
                </a:lnTo>
                <a:lnTo>
                  <a:pt x="14731" y="14299"/>
                </a:lnTo>
                <a:lnTo>
                  <a:pt x="30860" y="5781"/>
                </a:lnTo>
                <a:lnTo>
                  <a:pt x="50798" y="2844"/>
                </a:lnTo>
                <a:lnTo>
                  <a:pt x="70737" y="5781"/>
                </a:lnTo>
                <a:lnTo>
                  <a:pt x="86865" y="14299"/>
                </a:lnTo>
                <a:lnTo>
                  <a:pt x="95475" y="25196"/>
                </a:lnTo>
                <a:lnTo>
                  <a:pt x="50798" y="25196"/>
                </a:lnTo>
                <a:lnTo>
                  <a:pt x="40407" y="26897"/>
                </a:lnTo>
                <a:lnTo>
                  <a:pt x="33196" y="31495"/>
                </a:lnTo>
                <a:lnTo>
                  <a:pt x="28996" y="38226"/>
                </a:lnTo>
                <a:lnTo>
                  <a:pt x="27634" y="46328"/>
                </a:lnTo>
                <a:lnTo>
                  <a:pt x="27634" y="54862"/>
                </a:lnTo>
                <a:close/>
              </a:path>
              <a:path w="1728470" h="181610">
                <a:moveTo>
                  <a:pt x="101597" y="165603"/>
                </a:moveTo>
                <a:lnTo>
                  <a:pt x="0" y="165603"/>
                </a:lnTo>
                <a:lnTo>
                  <a:pt x="0" y="132279"/>
                </a:lnTo>
                <a:lnTo>
                  <a:pt x="3540" y="116691"/>
                </a:lnTo>
                <a:lnTo>
                  <a:pt x="12928" y="103578"/>
                </a:lnTo>
                <a:lnTo>
                  <a:pt x="26316" y="92675"/>
                </a:lnTo>
                <a:lnTo>
                  <a:pt x="55103" y="76074"/>
                </a:lnTo>
                <a:lnTo>
                  <a:pt x="65225" y="67994"/>
                </a:lnTo>
                <a:lnTo>
                  <a:pt x="71689" y="59799"/>
                </a:lnTo>
                <a:lnTo>
                  <a:pt x="73962" y="51814"/>
                </a:lnTo>
                <a:lnTo>
                  <a:pt x="73962" y="46328"/>
                </a:lnTo>
                <a:lnTo>
                  <a:pt x="72600" y="38226"/>
                </a:lnTo>
                <a:lnTo>
                  <a:pt x="68400" y="31495"/>
                </a:lnTo>
                <a:lnTo>
                  <a:pt x="61190" y="26897"/>
                </a:lnTo>
                <a:lnTo>
                  <a:pt x="50798" y="25196"/>
                </a:lnTo>
                <a:lnTo>
                  <a:pt x="95475" y="25196"/>
                </a:lnTo>
                <a:lnTo>
                  <a:pt x="97660" y="27961"/>
                </a:lnTo>
                <a:lnTo>
                  <a:pt x="101597" y="46328"/>
                </a:lnTo>
                <a:lnTo>
                  <a:pt x="101597" y="51814"/>
                </a:lnTo>
                <a:lnTo>
                  <a:pt x="76480" y="91361"/>
                </a:lnTo>
                <a:lnTo>
                  <a:pt x="43750" y="111563"/>
                </a:lnTo>
                <a:lnTo>
                  <a:pt x="34441" y="118742"/>
                </a:lnTo>
                <a:lnTo>
                  <a:pt x="29247" y="125425"/>
                </a:lnTo>
                <a:lnTo>
                  <a:pt x="27634" y="132279"/>
                </a:lnTo>
                <a:lnTo>
                  <a:pt x="27634" y="143252"/>
                </a:lnTo>
                <a:lnTo>
                  <a:pt x="101597" y="143252"/>
                </a:lnTo>
                <a:lnTo>
                  <a:pt x="101597" y="165603"/>
                </a:lnTo>
                <a:close/>
              </a:path>
              <a:path w="1728470" h="181610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10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10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10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10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4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10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4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10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10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10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10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10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10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10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10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10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10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6" y="117649"/>
                </a:lnTo>
                <a:lnTo>
                  <a:pt x="650426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10">
                <a:moveTo>
                  <a:pt x="968223" y="180640"/>
                </a:moveTo>
                <a:lnTo>
                  <a:pt x="813795" y="180640"/>
                </a:lnTo>
                <a:lnTo>
                  <a:pt x="813795" y="127403"/>
                </a:lnTo>
                <a:lnTo>
                  <a:pt x="936119" y="127403"/>
                </a:lnTo>
                <a:lnTo>
                  <a:pt x="936119" y="116227"/>
                </a:lnTo>
                <a:lnTo>
                  <a:pt x="813795" y="116227"/>
                </a:lnTo>
                <a:lnTo>
                  <a:pt x="813795" y="95298"/>
                </a:lnTo>
                <a:lnTo>
                  <a:pt x="964159" y="95298"/>
                </a:lnTo>
                <a:lnTo>
                  <a:pt x="964159" y="147519"/>
                </a:lnTo>
                <a:lnTo>
                  <a:pt x="841836" y="147519"/>
                </a:lnTo>
                <a:lnTo>
                  <a:pt x="841836" y="159711"/>
                </a:lnTo>
                <a:lnTo>
                  <a:pt x="968223" y="159711"/>
                </a:lnTo>
                <a:lnTo>
                  <a:pt x="968223" y="180640"/>
                </a:lnTo>
                <a:close/>
              </a:path>
              <a:path w="1728470" h="181610">
                <a:moveTo>
                  <a:pt x="964159" y="88186"/>
                </a:moveTo>
                <a:lnTo>
                  <a:pt x="936525" y="88186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88186"/>
                </a:lnTo>
                <a:close/>
              </a:path>
              <a:path w="1728470" h="181610">
                <a:moveTo>
                  <a:pt x="860936" y="85341"/>
                </a:moveTo>
                <a:lnTo>
                  <a:pt x="852809" y="85341"/>
                </a:lnTo>
                <a:lnTo>
                  <a:pt x="829343" y="82217"/>
                </a:lnTo>
                <a:lnTo>
                  <a:pt x="811992" y="73454"/>
                </a:lnTo>
                <a:lnTo>
                  <a:pt x="801232" y="59967"/>
                </a:lnTo>
                <a:lnTo>
                  <a:pt x="797540" y="42670"/>
                </a:lnTo>
                <a:lnTo>
                  <a:pt x="801232" y="25373"/>
                </a:lnTo>
                <a:lnTo>
                  <a:pt x="811992" y="11886"/>
                </a:lnTo>
                <a:lnTo>
                  <a:pt x="829343" y="3124"/>
                </a:lnTo>
                <a:lnTo>
                  <a:pt x="852809" y="0"/>
                </a:lnTo>
                <a:lnTo>
                  <a:pt x="860936" y="0"/>
                </a:lnTo>
                <a:lnTo>
                  <a:pt x="884402" y="3124"/>
                </a:lnTo>
                <a:lnTo>
                  <a:pt x="901753" y="11886"/>
                </a:lnTo>
                <a:lnTo>
                  <a:pt x="909777" y="21945"/>
                </a:lnTo>
                <a:lnTo>
                  <a:pt x="851589" y="21945"/>
                </a:lnTo>
                <a:lnTo>
                  <a:pt x="840776" y="23411"/>
                </a:lnTo>
                <a:lnTo>
                  <a:pt x="832438" y="27583"/>
                </a:lnTo>
                <a:lnTo>
                  <a:pt x="827073" y="34117"/>
                </a:lnTo>
                <a:lnTo>
                  <a:pt x="825174" y="42670"/>
                </a:lnTo>
                <a:lnTo>
                  <a:pt x="827073" y="51224"/>
                </a:lnTo>
                <a:lnTo>
                  <a:pt x="832438" y="57758"/>
                </a:lnTo>
                <a:lnTo>
                  <a:pt x="840776" y="61929"/>
                </a:lnTo>
                <a:lnTo>
                  <a:pt x="851589" y="63396"/>
                </a:lnTo>
                <a:lnTo>
                  <a:pt x="909777" y="63396"/>
                </a:lnTo>
                <a:lnTo>
                  <a:pt x="901753" y="73454"/>
                </a:lnTo>
                <a:lnTo>
                  <a:pt x="884402" y="82217"/>
                </a:lnTo>
                <a:lnTo>
                  <a:pt x="860936" y="85341"/>
                </a:lnTo>
                <a:close/>
              </a:path>
              <a:path w="1728470" h="181610">
                <a:moveTo>
                  <a:pt x="909777" y="63396"/>
                </a:moveTo>
                <a:lnTo>
                  <a:pt x="862156" y="63396"/>
                </a:lnTo>
                <a:lnTo>
                  <a:pt x="872969" y="61929"/>
                </a:lnTo>
                <a:lnTo>
                  <a:pt x="881307" y="57758"/>
                </a:lnTo>
                <a:lnTo>
                  <a:pt x="886672" y="51224"/>
                </a:lnTo>
                <a:lnTo>
                  <a:pt x="888571" y="42670"/>
                </a:lnTo>
                <a:lnTo>
                  <a:pt x="886672" y="34117"/>
                </a:lnTo>
                <a:lnTo>
                  <a:pt x="881307" y="27583"/>
                </a:lnTo>
                <a:lnTo>
                  <a:pt x="872969" y="23411"/>
                </a:lnTo>
                <a:lnTo>
                  <a:pt x="862156" y="21945"/>
                </a:lnTo>
                <a:lnTo>
                  <a:pt x="909777" y="21945"/>
                </a:lnTo>
                <a:lnTo>
                  <a:pt x="912513" y="25373"/>
                </a:lnTo>
                <a:lnTo>
                  <a:pt x="916205" y="42670"/>
                </a:lnTo>
                <a:lnTo>
                  <a:pt x="912513" y="59967"/>
                </a:lnTo>
                <a:lnTo>
                  <a:pt x="909777" y="63396"/>
                </a:lnTo>
                <a:close/>
              </a:path>
              <a:path w="1728470" h="181610">
                <a:moveTo>
                  <a:pt x="1100300" y="28244"/>
                </a:moveTo>
                <a:lnTo>
                  <a:pt x="990575" y="28244"/>
                </a:lnTo>
                <a:lnTo>
                  <a:pt x="990575" y="5079"/>
                </a:lnTo>
                <a:lnTo>
                  <a:pt x="1100300" y="5079"/>
                </a:lnTo>
                <a:lnTo>
                  <a:pt x="1100300" y="28244"/>
                </a:lnTo>
                <a:close/>
              </a:path>
              <a:path w="1728470" h="181610">
                <a:moveTo>
                  <a:pt x="988543" y="170683"/>
                </a:moveTo>
                <a:lnTo>
                  <a:pt x="988543" y="145690"/>
                </a:lnTo>
                <a:lnTo>
                  <a:pt x="1006684" y="135721"/>
                </a:lnTo>
                <a:lnTo>
                  <a:pt x="1020444" y="118970"/>
                </a:lnTo>
                <a:lnTo>
                  <a:pt x="1029176" y="96428"/>
                </a:lnTo>
                <a:lnTo>
                  <a:pt x="1032230" y="69086"/>
                </a:lnTo>
                <a:lnTo>
                  <a:pt x="1032230" y="28244"/>
                </a:lnTo>
                <a:lnTo>
                  <a:pt x="1060880" y="28244"/>
                </a:lnTo>
                <a:lnTo>
                  <a:pt x="1060880" y="69086"/>
                </a:lnTo>
                <a:lnTo>
                  <a:pt x="1063585" y="94190"/>
                </a:lnTo>
                <a:lnTo>
                  <a:pt x="1071548" y="115998"/>
                </a:lnTo>
                <a:lnTo>
                  <a:pt x="1076892" y="123136"/>
                </a:lnTo>
                <a:lnTo>
                  <a:pt x="1047063" y="123136"/>
                </a:lnTo>
                <a:lnTo>
                  <a:pt x="1036119" y="140023"/>
                </a:lnTo>
                <a:lnTo>
                  <a:pt x="1022299" y="153691"/>
                </a:lnTo>
                <a:lnTo>
                  <a:pt x="1006230" y="163968"/>
                </a:lnTo>
                <a:lnTo>
                  <a:pt x="988543" y="170683"/>
                </a:lnTo>
                <a:close/>
              </a:path>
              <a:path w="1728470" h="181610">
                <a:moveTo>
                  <a:pt x="1102332" y="170074"/>
                </a:moveTo>
                <a:lnTo>
                  <a:pt x="1086038" y="162940"/>
                </a:lnTo>
                <a:lnTo>
                  <a:pt x="1070430" y="152015"/>
                </a:lnTo>
                <a:lnTo>
                  <a:pt x="1056956" y="138385"/>
                </a:lnTo>
                <a:lnTo>
                  <a:pt x="1047063" y="123136"/>
                </a:lnTo>
                <a:lnTo>
                  <a:pt x="1076892" y="123136"/>
                </a:lnTo>
                <a:lnTo>
                  <a:pt x="1084540" y="133349"/>
                </a:lnTo>
                <a:lnTo>
                  <a:pt x="1102332" y="145081"/>
                </a:lnTo>
                <a:lnTo>
                  <a:pt x="1102332" y="170074"/>
                </a:lnTo>
                <a:close/>
              </a:path>
              <a:path w="1728470" h="181610">
                <a:moveTo>
                  <a:pt x="1149067" y="181453"/>
                </a:moveTo>
                <a:lnTo>
                  <a:pt x="1121432" y="181453"/>
                </a:lnTo>
                <a:lnTo>
                  <a:pt x="1121432" y="0"/>
                </a:lnTo>
                <a:lnTo>
                  <a:pt x="1149067" y="0"/>
                </a:lnTo>
                <a:lnTo>
                  <a:pt x="1149067" y="64819"/>
                </a:lnTo>
                <a:lnTo>
                  <a:pt x="1173450" y="64819"/>
                </a:lnTo>
                <a:lnTo>
                  <a:pt x="1173450" y="89608"/>
                </a:lnTo>
                <a:lnTo>
                  <a:pt x="1149067" y="89608"/>
                </a:lnTo>
                <a:lnTo>
                  <a:pt x="1149067" y="181453"/>
                </a:lnTo>
                <a:close/>
              </a:path>
              <a:path w="1728470" h="181610">
                <a:moveTo>
                  <a:pt x="1346166" y="181453"/>
                </a:moveTo>
                <a:lnTo>
                  <a:pt x="1318531" y="18145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81453"/>
                </a:lnTo>
                <a:close/>
              </a:path>
              <a:path w="1728470" h="181610">
                <a:moveTo>
                  <a:pt x="1306340" y="169667"/>
                </a:moveTo>
                <a:lnTo>
                  <a:pt x="1184626" y="169667"/>
                </a:lnTo>
                <a:lnTo>
                  <a:pt x="1184626" y="73962"/>
                </a:lnTo>
                <a:lnTo>
                  <a:pt x="1262450" y="73962"/>
                </a:lnTo>
                <a:lnTo>
                  <a:pt x="1262450" y="28244"/>
                </a:lnTo>
                <a:lnTo>
                  <a:pt x="1184626" y="28244"/>
                </a:lnTo>
                <a:lnTo>
                  <a:pt x="1184626" y="5079"/>
                </a:lnTo>
                <a:lnTo>
                  <a:pt x="1290084" y="5079"/>
                </a:lnTo>
                <a:lnTo>
                  <a:pt x="1290084" y="96720"/>
                </a:lnTo>
                <a:lnTo>
                  <a:pt x="1212260" y="96720"/>
                </a:lnTo>
                <a:lnTo>
                  <a:pt x="1212260" y="146503"/>
                </a:lnTo>
                <a:lnTo>
                  <a:pt x="1306340" y="146503"/>
                </a:lnTo>
                <a:lnTo>
                  <a:pt x="1306340" y="169667"/>
                </a:lnTo>
                <a:close/>
              </a:path>
              <a:path w="1728470" h="181610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10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10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10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10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10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10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10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10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10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66456" y="326192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4" name="object 34"/>
          <p:cNvGrpSpPr/>
          <p:nvPr/>
        </p:nvGrpSpPr>
        <p:grpSpPr>
          <a:xfrm>
            <a:off x="1665365" y="4510242"/>
            <a:ext cx="5283835" cy="473075"/>
            <a:chOff x="1665365" y="4510242"/>
            <a:chExt cx="5283835" cy="473075"/>
          </a:xfrm>
        </p:grpSpPr>
        <p:pic>
          <p:nvPicPr>
            <p:cNvPr id="35" name="object 3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65365" y="4510242"/>
              <a:ext cx="4054246" cy="13004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65365" y="4681688"/>
              <a:ext cx="5283322" cy="13004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766201" y="4853133"/>
              <a:ext cx="2453959" cy="130044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1633870" y="8405042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09">
                <a:moveTo>
                  <a:pt x="51814" y="170683"/>
                </a:moveTo>
                <a:lnTo>
                  <a:pt x="31203" y="167521"/>
                </a:lnTo>
                <a:lnTo>
                  <a:pt x="14782" y="158339"/>
                </a:lnTo>
                <a:lnTo>
                  <a:pt x="3924" y="143595"/>
                </a:lnTo>
                <a:lnTo>
                  <a:pt x="0" y="123745"/>
                </a:lnTo>
                <a:lnTo>
                  <a:pt x="0" y="49782"/>
                </a:lnTo>
                <a:lnTo>
                  <a:pt x="3981" y="29933"/>
                </a:lnTo>
                <a:lnTo>
                  <a:pt x="14934" y="15188"/>
                </a:lnTo>
                <a:lnTo>
                  <a:pt x="31374" y="6006"/>
                </a:lnTo>
                <a:lnTo>
                  <a:pt x="51814" y="2844"/>
                </a:lnTo>
                <a:lnTo>
                  <a:pt x="72426" y="6006"/>
                </a:lnTo>
                <a:lnTo>
                  <a:pt x="88846" y="15188"/>
                </a:lnTo>
                <a:lnTo>
                  <a:pt x="96216" y="25196"/>
                </a:lnTo>
                <a:lnTo>
                  <a:pt x="51814" y="25196"/>
                </a:lnTo>
                <a:lnTo>
                  <a:pt x="40835" y="27155"/>
                </a:lnTo>
                <a:lnTo>
                  <a:pt x="33323" y="32485"/>
                </a:lnTo>
                <a:lnTo>
                  <a:pt x="29012" y="40369"/>
                </a:lnTo>
                <a:lnTo>
                  <a:pt x="27663" y="49782"/>
                </a:lnTo>
                <a:lnTo>
                  <a:pt x="27634" y="76807"/>
                </a:lnTo>
                <a:lnTo>
                  <a:pt x="86461" y="76807"/>
                </a:lnTo>
                <a:lnTo>
                  <a:pt x="88745" y="78179"/>
                </a:lnTo>
                <a:lnTo>
                  <a:pt x="96220" y="88389"/>
                </a:lnTo>
                <a:lnTo>
                  <a:pt x="51814" y="88389"/>
                </a:lnTo>
                <a:lnTo>
                  <a:pt x="40835" y="90520"/>
                </a:lnTo>
                <a:lnTo>
                  <a:pt x="33323" y="96288"/>
                </a:lnTo>
                <a:lnTo>
                  <a:pt x="29012" y="104762"/>
                </a:lnTo>
                <a:lnTo>
                  <a:pt x="27634" y="115008"/>
                </a:lnTo>
                <a:lnTo>
                  <a:pt x="27663" y="123745"/>
                </a:lnTo>
                <a:lnTo>
                  <a:pt x="28983" y="133159"/>
                </a:lnTo>
                <a:lnTo>
                  <a:pt x="33247" y="141042"/>
                </a:lnTo>
                <a:lnTo>
                  <a:pt x="40750" y="146373"/>
                </a:lnTo>
                <a:lnTo>
                  <a:pt x="51814" y="148332"/>
                </a:lnTo>
                <a:lnTo>
                  <a:pt x="96216" y="148332"/>
                </a:lnTo>
                <a:lnTo>
                  <a:pt x="88846" y="158339"/>
                </a:lnTo>
                <a:lnTo>
                  <a:pt x="72426" y="167521"/>
                </a:lnTo>
                <a:lnTo>
                  <a:pt x="51814" y="170683"/>
                </a:lnTo>
                <a:close/>
              </a:path>
              <a:path w="1728470" h="181609">
                <a:moveTo>
                  <a:pt x="103629" y="51408"/>
                </a:moveTo>
                <a:lnTo>
                  <a:pt x="75994" y="51408"/>
                </a:lnTo>
                <a:lnTo>
                  <a:pt x="75966" y="49782"/>
                </a:lnTo>
                <a:lnTo>
                  <a:pt x="74645" y="40369"/>
                </a:lnTo>
                <a:lnTo>
                  <a:pt x="70381" y="32485"/>
                </a:lnTo>
                <a:lnTo>
                  <a:pt x="62879" y="27155"/>
                </a:lnTo>
                <a:lnTo>
                  <a:pt x="51814" y="25196"/>
                </a:lnTo>
                <a:lnTo>
                  <a:pt x="96216" y="25196"/>
                </a:lnTo>
                <a:lnTo>
                  <a:pt x="99705" y="29933"/>
                </a:lnTo>
                <a:lnTo>
                  <a:pt x="103629" y="49782"/>
                </a:lnTo>
                <a:lnTo>
                  <a:pt x="103629" y="51408"/>
                </a:lnTo>
                <a:close/>
              </a:path>
              <a:path w="1728470" h="181609">
                <a:moveTo>
                  <a:pt x="86461" y="76807"/>
                </a:moveTo>
                <a:lnTo>
                  <a:pt x="27634" y="76807"/>
                </a:lnTo>
                <a:lnTo>
                  <a:pt x="33390" y="72092"/>
                </a:lnTo>
                <a:lnTo>
                  <a:pt x="40156" y="68654"/>
                </a:lnTo>
                <a:lnTo>
                  <a:pt x="47722" y="66549"/>
                </a:lnTo>
                <a:lnTo>
                  <a:pt x="55878" y="65835"/>
                </a:lnTo>
                <a:lnTo>
                  <a:pt x="73454" y="68997"/>
                </a:lnTo>
                <a:lnTo>
                  <a:pt x="86461" y="76807"/>
                </a:lnTo>
                <a:close/>
              </a:path>
              <a:path w="1728470" h="181609">
                <a:moveTo>
                  <a:pt x="96216" y="148332"/>
                </a:moveTo>
                <a:lnTo>
                  <a:pt x="51814" y="148332"/>
                </a:lnTo>
                <a:lnTo>
                  <a:pt x="62879" y="146373"/>
                </a:lnTo>
                <a:lnTo>
                  <a:pt x="70381" y="141042"/>
                </a:lnTo>
                <a:lnTo>
                  <a:pt x="74645" y="133159"/>
                </a:lnTo>
                <a:lnTo>
                  <a:pt x="75966" y="123745"/>
                </a:lnTo>
                <a:lnTo>
                  <a:pt x="75966" y="112773"/>
                </a:lnTo>
                <a:lnTo>
                  <a:pt x="74645" y="103391"/>
                </a:lnTo>
                <a:lnTo>
                  <a:pt x="70381" y="95577"/>
                </a:lnTo>
                <a:lnTo>
                  <a:pt x="62879" y="90316"/>
                </a:lnTo>
                <a:lnTo>
                  <a:pt x="51814" y="88389"/>
                </a:lnTo>
                <a:lnTo>
                  <a:pt x="96220" y="88389"/>
                </a:lnTo>
                <a:lnTo>
                  <a:pt x="99540" y="92923"/>
                </a:lnTo>
                <a:lnTo>
                  <a:pt x="103629" y="112773"/>
                </a:lnTo>
                <a:lnTo>
                  <a:pt x="103629" y="123745"/>
                </a:lnTo>
                <a:lnTo>
                  <a:pt x="99705" y="143595"/>
                </a:lnTo>
                <a:lnTo>
                  <a:pt x="96216" y="148332"/>
                </a:lnTo>
                <a:close/>
              </a:path>
              <a:path w="1728470" h="181609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09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09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09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09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5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09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5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09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09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09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09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09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09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09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09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09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09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7" y="117649"/>
                </a:lnTo>
                <a:lnTo>
                  <a:pt x="650427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09">
                <a:moveTo>
                  <a:pt x="964159" y="181453"/>
                </a:moveTo>
                <a:lnTo>
                  <a:pt x="936525" y="181453"/>
                </a:lnTo>
                <a:lnTo>
                  <a:pt x="936525" y="132279"/>
                </a:lnTo>
                <a:lnTo>
                  <a:pt x="811763" y="132279"/>
                </a:lnTo>
                <a:lnTo>
                  <a:pt x="811763" y="109522"/>
                </a:lnTo>
                <a:lnTo>
                  <a:pt x="964159" y="109522"/>
                </a:lnTo>
                <a:lnTo>
                  <a:pt x="964159" y="181453"/>
                </a:lnTo>
                <a:close/>
              </a:path>
              <a:path w="1728470" h="181609">
                <a:moveTo>
                  <a:pt x="964159" y="102410"/>
                </a:moveTo>
                <a:lnTo>
                  <a:pt x="936525" y="102410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102410"/>
                </a:lnTo>
                <a:close/>
              </a:path>
              <a:path w="1728470" h="181609">
                <a:moveTo>
                  <a:pt x="793476" y="96720"/>
                </a:moveTo>
                <a:lnTo>
                  <a:pt x="793476" y="74572"/>
                </a:lnTo>
                <a:lnTo>
                  <a:pt x="812487" y="68152"/>
                </a:lnTo>
                <a:lnTo>
                  <a:pt x="827765" y="55980"/>
                </a:lnTo>
                <a:lnTo>
                  <a:pt x="837937" y="39540"/>
                </a:lnTo>
                <a:lnTo>
                  <a:pt x="841633" y="20319"/>
                </a:lnTo>
                <a:lnTo>
                  <a:pt x="841633" y="1015"/>
                </a:lnTo>
                <a:lnTo>
                  <a:pt x="870283" y="1015"/>
                </a:lnTo>
                <a:lnTo>
                  <a:pt x="870283" y="20319"/>
                </a:lnTo>
                <a:lnTo>
                  <a:pt x="873690" y="38857"/>
                </a:lnTo>
                <a:lnTo>
                  <a:pt x="883212" y="54481"/>
                </a:lnTo>
                <a:lnTo>
                  <a:pt x="890781" y="60552"/>
                </a:lnTo>
                <a:lnTo>
                  <a:pt x="855857" y="60552"/>
                </a:lnTo>
                <a:lnTo>
                  <a:pt x="844138" y="73747"/>
                </a:lnTo>
                <a:lnTo>
                  <a:pt x="829467" y="84275"/>
                </a:lnTo>
                <a:lnTo>
                  <a:pt x="812395" y="91983"/>
                </a:lnTo>
                <a:lnTo>
                  <a:pt x="793476" y="96720"/>
                </a:lnTo>
                <a:close/>
              </a:path>
              <a:path w="1728470" h="181609">
                <a:moveTo>
                  <a:pt x="916409" y="95095"/>
                </a:moveTo>
                <a:lnTo>
                  <a:pt x="898689" y="90355"/>
                </a:lnTo>
                <a:lnTo>
                  <a:pt x="882094" y="82624"/>
                </a:lnTo>
                <a:lnTo>
                  <a:pt x="867518" y="72492"/>
                </a:lnTo>
                <a:lnTo>
                  <a:pt x="855857" y="60552"/>
                </a:lnTo>
                <a:lnTo>
                  <a:pt x="890781" y="60552"/>
                </a:lnTo>
                <a:lnTo>
                  <a:pt x="897800" y="66181"/>
                </a:lnTo>
                <a:lnTo>
                  <a:pt x="916409" y="72946"/>
                </a:lnTo>
                <a:lnTo>
                  <a:pt x="916409" y="95095"/>
                </a:lnTo>
                <a:close/>
              </a:path>
              <a:path w="1728470" h="181609">
                <a:moveTo>
                  <a:pt x="1159227" y="64819"/>
                </a:moveTo>
                <a:lnTo>
                  <a:pt x="1133218" y="64819"/>
                </a:lnTo>
                <a:lnTo>
                  <a:pt x="1133218" y="0"/>
                </a:lnTo>
                <a:lnTo>
                  <a:pt x="1159227" y="0"/>
                </a:lnTo>
                <a:lnTo>
                  <a:pt x="1159227" y="64819"/>
                </a:lnTo>
                <a:close/>
              </a:path>
              <a:path w="1728470" h="181609">
                <a:moveTo>
                  <a:pt x="1112898" y="177389"/>
                </a:moveTo>
                <a:lnTo>
                  <a:pt x="1086889" y="177389"/>
                </a:lnTo>
                <a:lnTo>
                  <a:pt x="1086889" y="1015"/>
                </a:lnTo>
                <a:lnTo>
                  <a:pt x="1112898" y="1015"/>
                </a:lnTo>
                <a:lnTo>
                  <a:pt x="1112898" y="64819"/>
                </a:lnTo>
                <a:lnTo>
                  <a:pt x="1159227" y="64819"/>
                </a:lnTo>
                <a:lnTo>
                  <a:pt x="1159227" y="89608"/>
                </a:lnTo>
                <a:lnTo>
                  <a:pt x="1112898" y="89608"/>
                </a:lnTo>
                <a:lnTo>
                  <a:pt x="1112898" y="177389"/>
                </a:lnTo>
                <a:close/>
              </a:path>
              <a:path w="1728470" h="181609">
                <a:moveTo>
                  <a:pt x="1159227" y="181453"/>
                </a:moveTo>
                <a:lnTo>
                  <a:pt x="1133218" y="181453"/>
                </a:lnTo>
                <a:lnTo>
                  <a:pt x="1133218" y="89608"/>
                </a:lnTo>
                <a:lnTo>
                  <a:pt x="1159227" y="89608"/>
                </a:lnTo>
                <a:lnTo>
                  <a:pt x="1159227" y="181453"/>
                </a:lnTo>
                <a:close/>
              </a:path>
              <a:path w="1728470" h="181609">
                <a:moveTo>
                  <a:pt x="990575" y="167635"/>
                </a:moveTo>
                <a:lnTo>
                  <a:pt x="990575" y="142642"/>
                </a:lnTo>
                <a:lnTo>
                  <a:pt x="1012583" y="130574"/>
                </a:lnTo>
                <a:lnTo>
                  <a:pt x="1030096" y="107667"/>
                </a:lnTo>
                <a:lnTo>
                  <a:pt x="1041666" y="73750"/>
                </a:lnTo>
                <a:lnTo>
                  <a:pt x="1045844" y="28650"/>
                </a:lnTo>
                <a:lnTo>
                  <a:pt x="991591" y="28650"/>
                </a:lnTo>
                <a:lnTo>
                  <a:pt x="991591" y="5079"/>
                </a:lnTo>
                <a:lnTo>
                  <a:pt x="1072869" y="5079"/>
                </a:lnTo>
                <a:lnTo>
                  <a:pt x="1072869" y="23773"/>
                </a:lnTo>
                <a:lnTo>
                  <a:pt x="1067097" y="80169"/>
                </a:lnTo>
                <a:lnTo>
                  <a:pt x="1050619" y="122907"/>
                </a:lnTo>
                <a:lnTo>
                  <a:pt x="1024693" y="152043"/>
                </a:lnTo>
                <a:lnTo>
                  <a:pt x="990575" y="167635"/>
                </a:lnTo>
                <a:close/>
              </a:path>
              <a:path w="1728470" h="181609">
                <a:moveTo>
                  <a:pt x="1346166" y="132889"/>
                </a:moveTo>
                <a:lnTo>
                  <a:pt x="1318531" y="132889"/>
                </a:lnTo>
                <a:lnTo>
                  <a:pt x="1318531" y="53237"/>
                </a:lnTo>
                <a:lnTo>
                  <a:pt x="1283176" y="53237"/>
                </a:lnTo>
                <a:lnTo>
                  <a:pt x="1283176" y="29463"/>
                </a:lnTo>
                <a:lnTo>
                  <a:pt x="1318531" y="2946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32889"/>
                </a:lnTo>
                <a:close/>
              </a:path>
              <a:path w="1728470" h="181609">
                <a:moveTo>
                  <a:pt x="1175482" y="104645"/>
                </a:moveTo>
                <a:lnTo>
                  <a:pt x="1175482" y="82497"/>
                </a:lnTo>
                <a:lnTo>
                  <a:pt x="1194430" y="75385"/>
                </a:lnTo>
                <a:lnTo>
                  <a:pt x="1209568" y="62025"/>
                </a:lnTo>
                <a:lnTo>
                  <a:pt x="1219601" y="44321"/>
                </a:lnTo>
                <a:lnTo>
                  <a:pt x="1223233" y="24180"/>
                </a:lnTo>
                <a:lnTo>
                  <a:pt x="1223233" y="1015"/>
                </a:lnTo>
                <a:lnTo>
                  <a:pt x="1251884" y="1015"/>
                </a:lnTo>
                <a:lnTo>
                  <a:pt x="1251884" y="24180"/>
                </a:lnTo>
                <a:lnTo>
                  <a:pt x="1255227" y="43582"/>
                </a:lnTo>
                <a:lnTo>
                  <a:pt x="1264609" y="60374"/>
                </a:lnTo>
                <a:lnTo>
                  <a:pt x="1270969" y="66038"/>
                </a:lnTo>
                <a:lnTo>
                  <a:pt x="1237457" y="66038"/>
                </a:lnTo>
                <a:lnTo>
                  <a:pt x="1225802" y="79557"/>
                </a:lnTo>
                <a:lnTo>
                  <a:pt x="1211270" y="90828"/>
                </a:lnTo>
                <a:lnTo>
                  <a:pt x="1194338" y="99355"/>
                </a:lnTo>
                <a:lnTo>
                  <a:pt x="1175482" y="104645"/>
                </a:lnTo>
                <a:close/>
              </a:path>
              <a:path w="1728470" h="181609">
                <a:moveTo>
                  <a:pt x="1297602" y="103019"/>
                </a:moveTo>
                <a:lnTo>
                  <a:pt x="1279947" y="97727"/>
                </a:lnTo>
                <a:lnTo>
                  <a:pt x="1263491" y="89177"/>
                </a:lnTo>
                <a:lnTo>
                  <a:pt x="1249055" y="78303"/>
                </a:lnTo>
                <a:lnTo>
                  <a:pt x="1237457" y="66038"/>
                </a:lnTo>
                <a:lnTo>
                  <a:pt x="1270969" y="66038"/>
                </a:lnTo>
                <a:lnTo>
                  <a:pt x="1279058" y="73242"/>
                </a:lnTo>
                <a:lnTo>
                  <a:pt x="1297602" y="80871"/>
                </a:lnTo>
                <a:lnTo>
                  <a:pt x="1297602" y="103019"/>
                </a:lnTo>
                <a:close/>
              </a:path>
              <a:path w="1728470" h="181609">
                <a:moveTo>
                  <a:pt x="1350230" y="180640"/>
                </a:moveTo>
                <a:lnTo>
                  <a:pt x="1195802" y="180640"/>
                </a:lnTo>
                <a:lnTo>
                  <a:pt x="1195802" y="117649"/>
                </a:lnTo>
                <a:lnTo>
                  <a:pt x="1223436" y="117649"/>
                </a:lnTo>
                <a:lnTo>
                  <a:pt x="1223436" y="157882"/>
                </a:lnTo>
                <a:lnTo>
                  <a:pt x="1350230" y="157882"/>
                </a:lnTo>
                <a:lnTo>
                  <a:pt x="1350230" y="180640"/>
                </a:lnTo>
                <a:close/>
              </a:path>
              <a:path w="1728470" h="181609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09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09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09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09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09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09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09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09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09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9" name="object 39"/>
          <p:cNvGrpSpPr/>
          <p:nvPr/>
        </p:nvGrpSpPr>
        <p:grpSpPr>
          <a:xfrm>
            <a:off x="1639204" y="9468036"/>
            <a:ext cx="4243705" cy="471170"/>
            <a:chOff x="1639204" y="9468036"/>
            <a:chExt cx="4243705" cy="471170"/>
          </a:xfrm>
        </p:grpSpPr>
        <p:pic>
          <p:nvPicPr>
            <p:cNvPr id="40" name="object 4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639204" y="9468036"/>
              <a:ext cx="4243472" cy="12801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704099" y="9639482"/>
              <a:ext cx="3597058" cy="12801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701813" y="9811690"/>
              <a:ext cx="3403007" cy="127250"/>
            </a:xfrm>
            <a:prstGeom prst="rect">
              <a:avLst/>
            </a:prstGeom>
          </p:spPr>
        </p:pic>
      </p:grpSp>
      <p:pic>
        <p:nvPicPr>
          <p:cNvPr id="43" name="object 4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639204" y="8657497"/>
            <a:ext cx="5060696" cy="128012"/>
          </a:xfrm>
          <a:prstGeom prst="rect">
            <a:avLst/>
          </a:prstGeom>
        </p:spPr>
      </p:pic>
      <p:sp>
        <p:nvSpPr>
          <p:cNvPr id="44" name="object 44"/>
          <p:cNvSpPr/>
          <p:nvPr/>
        </p:nvSpPr>
        <p:spPr>
          <a:xfrm>
            <a:off x="566456" y="424921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5" name="object 45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631834" y="9215177"/>
            <a:ext cx="2382460" cy="181859"/>
          </a:xfrm>
          <a:prstGeom prst="rect">
            <a:avLst/>
          </a:prstGeom>
        </p:spPr>
      </p:pic>
      <p:sp>
        <p:nvSpPr>
          <p:cNvPr id="46" name="object 46"/>
          <p:cNvSpPr/>
          <p:nvPr/>
        </p:nvSpPr>
        <p:spPr>
          <a:xfrm>
            <a:off x="566456" y="5272461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66456" y="6243525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66456" y="7253639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66456" y="823363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66456" y="9229958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51" name="object 51"/>
          <p:cNvGrpSpPr/>
          <p:nvPr/>
        </p:nvGrpSpPr>
        <p:grpSpPr>
          <a:xfrm>
            <a:off x="297913" y="2694859"/>
            <a:ext cx="2157730" cy="390525"/>
            <a:chOff x="297913" y="2694859"/>
            <a:chExt cx="2157730" cy="390525"/>
          </a:xfrm>
        </p:grpSpPr>
        <p:sp>
          <p:nvSpPr>
            <p:cNvPr id="52" name="object 52"/>
            <p:cNvSpPr/>
            <p:nvPr/>
          </p:nvSpPr>
          <p:spPr>
            <a:xfrm>
              <a:off x="2196154" y="2694859"/>
              <a:ext cx="259715" cy="390525"/>
            </a:xfrm>
            <a:custGeom>
              <a:avLst/>
              <a:gdLst/>
              <a:ahLst/>
              <a:cxnLst/>
              <a:rect l="l" t="t" r="r" b="b"/>
              <a:pathLst>
                <a:path w="259714" h="390525">
                  <a:moveTo>
                    <a:pt x="157058" y="389977"/>
                  </a:moveTo>
                  <a:lnTo>
                    <a:pt x="0" y="389977"/>
                  </a:lnTo>
                  <a:lnTo>
                    <a:pt x="0" y="0"/>
                  </a:lnTo>
                  <a:lnTo>
                    <a:pt x="259170" y="0"/>
                  </a:lnTo>
                  <a:lnTo>
                    <a:pt x="257248" y="12347"/>
                  </a:lnTo>
                  <a:lnTo>
                    <a:pt x="255924" y="22808"/>
                  </a:lnTo>
                  <a:lnTo>
                    <a:pt x="250951" y="65685"/>
                  </a:lnTo>
                  <a:lnTo>
                    <a:pt x="242043" y="103569"/>
                  </a:lnTo>
                  <a:lnTo>
                    <a:pt x="239827" y="110497"/>
                  </a:lnTo>
                  <a:lnTo>
                    <a:pt x="237987" y="116894"/>
                  </a:lnTo>
                  <a:lnTo>
                    <a:pt x="236403" y="123312"/>
                  </a:lnTo>
                  <a:lnTo>
                    <a:pt x="235045" y="129747"/>
                  </a:lnTo>
                  <a:lnTo>
                    <a:pt x="233884" y="136196"/>
                  </a:lnTo>
                  <a:lnTo>
                    <a:pt x="226992" y="164551"/>
                  </a:lnTo>
                  <a:lnTo>
                    <a:pt x="215914" y="208700"/>
                  </a:lnTo>
                  <a:lnTo>
                    <a:pt x="206147" y="252353"/>
                  </a:lnTo>
                  <a:lnTo>
                    <a:pt x="200698" y="295666"/>
                  </a:lnTo>
                  <a:lnTo>
                    <a:pt x="197870" y="317316"/>
                  </a:lnTo>
                  <a:lnTo>
                    <a:pt x="196462" y="325793"/>
                  </a:lnTo>
                  <a:lnTo>
                    <a:pt x="194793" y="334254"/>
                  </a:lnTo>
                  <a:lnTo>
                    <a:pt x="192830" y="342695"/>
                  </a:lnTo>
                  <a:lnTo>
                    <a:pt x="189920" y="353223"/>
                  </a:lnTo>
                  <a:lnTo>
                    <a:pt x="191297" y="354802"/>
                  </a:lnTo>
                  <a:lnTo>
                    <a:pt x="193460" y="355733"/>
                  </a:lnTo>
                  <a:lnTo>
                    <a:pt x="192774" y="362302"/>
                  </a:lnTo>
                  <a:lnTo>
                    <a:pt x="193945" y="368829"/>
                  </a:lnTo>
                  <a:lnTo>
                    <a:pt x="188578" y="379319"/>
                  </a:lnTo>
                  <a:lnTo>
                    <a:pt x="183863" y="381707"/>
                  </a:lnTo>
                  <a:lnTo>
                    <a:pt x="175013" y="386486"/>
                  </a:lnTo>
                  <a:lnTo>
                    <a:pt x="166796" y="388790"/>
                  </a:lnTo>
                  <a:lnTo>
                    <a:pt x="159743" y="389500"/>
                  </a:lnTo>
                  <a:lnTo>
                    <a:pt x="158305" y="389820"/>
                  </a:lnTo>
                  <a:lnTo>
                    <a:pt x="157058" y="389977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3" name="object 5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337153" y="2694859"/>
              <a:ext cx="118172" cy="389980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297903" y="2694863"/>
              <a:ext cx="1902460" cy="390525"/>
            </a:xfrm>
            <a:custGeom>
              <a:avLst/>
              <a:gdLst/>
              <a:ahLst/>
              <a:cxnLst/>
              <a:rect l="l" t="t" r="r" b="b"/>
              <a:pathLst>
                <a:path w="1902460" h="390525">
                  <a:moveTo>
                    <a:pt x="1902053" y="0"/>
                  </a:moveTo>
                  <a:lnTo>
                    <a:pt x="148767" y="0"/>
                  </a:lnTo>
                  <a:lnTo>
                    <a:pt x="144741" y="0"/>
                  </a:lnTo>
                  <a:lnTo>
                    <a:pt x="0" y="0"/>
                  </a:lnTo>
                  <a:lnTo>
                    <a:pt x="0" y="389978"/>
                  </a:lnTo>
                  <a:lnTo>
                    <a:pt x="144741" y="389978"/>
                  </a:lnTo>
                  <a:lnTo>
                    <a:pt x="148767" y="389978"/>
                  </a:lnTo>
                  <a:lnTo>
                    <a:pt x="1902053" y="389978"/>
                  </a:lnTo>
                  <a:lnTo>
                    <a:pt x="1902053" y="0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403404" y="2829168"/>
              <a:ext cx="1705610" cy="132715"/>
            </a:xfrm>
            <a:custGeom>
              <a:avLst/>
              <a:gdLst/>
              <a:ahLst/>
              <a:cxnLst/>
              <a:rect l="l" t="t" r="r" b="b"/>
              <a:pathLst>
                <a:path w="1705610" h="132714">
                  <a:moveTo>
                    <a:pt x="43445" y="82001"/>
                  </a:moveTo>
                  <a:lnTo>
                    <a:pt x="29755" y="82001"/>
                  </a:lnTo>
                  <a:lnTo>
                    <a:pt x="18859" y="78230"/>
                  </a:lnTo>
                  <a:lnTo>
                    <a:pt x="11315" y="71943"/>
                  </a:lnTo>
                  <a:lnTo>
                    <a:pt x="7264" y="63841"/>
                  </a:lnTo>
                  <a:lnTo>
                    <a:pt x="7264" y="49871"/>
                  </a:lnTo>
                  <a:lnTo>
                    <a:pt x="11315" y="41769"/>
                  </a:lnTo>
                  <a:lnTo>
                    <a:pt x="18859" y="35482"/>
                  </a:lnTo>
                  <a:lnTo>
                    <a:pt x="29755" y="31711"/>
                  </a:lnTo>
                  <a:lnTo>
                    <a:pt x="43445" y="31711"/>
                  </a:lnTo>
                  <a:lnTo>
                    <a:pt x="54342" y="35482"/>
                  </a:lnTo>
                  <a:lnTo>
                    <a:pt x="59873" y="40092"/>
                  </a:lnTo>
                  <a:lnTo>
                    <a:pt x="31990" y="40092"/>
                  </a:lnTo>
                  <a:lnTo>
                    <a:pt x="24586" y="42747"/>
                  </a:lnTo>
                  <a:lnTo>
                    <a:pt x="19417" y="46938"/>
                  </a:lnTo>
                  <a:lnTo>
                    <a:pt x="16623" y="52106"/>
                  </a:lnTo>
                  <a:lnTo>
                    <a:pt x="16623" y="61606"/>
                  </a:lnTo>
                  <a:lnTo>
                    <a:pt x="19417" y="66775"/>
                  </a:lnTo>
                  <a:lnTo>
                    <a:pt x="24586" y="70965"/>
                  </a:lnTo>
                  <a:lnTo>
                    <a:pt x="31990" y="73620"/>
                  </a:lnTo>
                  <a:lnTo>
                    <a:pt x="59874" y="73620"/>
                  </a:lnTo>
                  <a:lnTo>
                    <a:pt x="54342" y="78230"/>
                  </a:lnTo>
                  <a:lnTo>
                    <a:pt x="43445" y="82001"/>
                  </a:lnTo>
                  <a:close/>
                </a:path>
                <a:path w="1705610" h="132714">
                  <a:moveTo>
                    <a:pt x="59874" y="73620"/>
                  </a:moveTo>
                  <a:lnTo>
                    <a:pt x="41210" y="73620"/>
                  </a:lnTo>
                  <a:lnTo>
                    <a:pt x="48614" y="70965"/>
                  </a:lnTo>
                  <a:lnTo>
                    <a:pt x="53783" y="66775"/>
                  </a:lnTo>
                  <a:lnTo>
                    <a:pt x="56577" y="61606"/>
                  </a:lnTo>
                  <a:lnTo>
                    <a:pt x="56577" y="52106"/>
                  </a:lnTo>
                  <a:lnTo>
                    <a:pt x="53783" y="46938"/>
                  </a:lnTo>
                  <a:lnTo>
                    <a:pt x="48614" y="42747"/>
                  </a:lnTo>
                  <a:lnTo>
                    <a:pt x="41210" y="40092"/>
                  </a:lnTo>
                  <a:lnTo>
                    <a:pt x="59873" y="40092"/>
                  </a:lnTo>
                  <a:lnTo>
                    <a:pt x="61885" y="41769"/>
                  </a:lnTo>
                  <a:lnTo>
                    <a:pt x="65936" y="49871"/>
                  </a:lnTo>
                  <a:lnTo>
                    <a:pt x="65936" y="63841"/>
                  </a:lnTo>
                  <a:lnTo>
                    <a:pt x="61885" y="71943"/>
                  </a:lnTo>
                  <a:lnTo>
                    <a:pt x="59874" y="73620"/>
                  </a:lnTo>
                  <a:close/>
                </a:path>
                <a:path w="1705610" h="132714">
                  <a:moveTo>
                    <a:pt x="41489" y="16344"/>
                  </a:moveTo>
                  <a:lnTo>
                    <a:pt x="31711" y="16344"/>
                  </a:lnTo>
                  <a:lnTo>
                    <a:pt x="31711" y="0"/>
                  </a:lnTo>
                  <a:lnTo>
                    <a:pt x="41489" y="0"/>
                  </a:lnTo>
                  <a:lnTo>
                    <a:pt x="41489" y="16344"/>
                  </a:lnTo>
                  <a:close/>
                </a:path>
                <a:path w="1705610" h="132714">
                  <a:moveTo>
                    <a:pt x="98905" y="94155"/>
                  </a:moveTo>
                  <a:lnTo>
                    <a:pt x="89126" y="94155"/>
                  </a:lnTo>
                  <a:lnTo>
                    <a:pt x="89126" y="1257"/>
                  </a:lnTo>
                  <a:lnTo>
                    <a:pt x="98905" y="1257"/>
                  </a:lnTo>
                  <a:lnTo>
                    <a:pt x="98905" y="40232"/>
                  </a:lnTo>
                  <a:lnTo>
                    <a:pt x="118462" y="40232"/>
                  </a:lnTo>
                  <a:lnTo>
                    <a:pt x="118462" y="48893"/>
                  </a:lnTo>
                  <a:lnTo>
                    <a:pt x="98905" y="48893"/>
                  </a:lnTo>
                  <a:lnTo>
                    <a:pt x="98905" y="94155"/>
                  </a:lnTo>
                  <a:close/>
                </a:path>
                <a:path w="1705610" h="132714">
                  <a:moveTo>
                    <a:pt x="73480" y="24866"/>
                  </a:moveTo>
                  <a:lnTo>
                    <a:pt x="0" y="24866"/>
                  </a:lnTo>
                  <a:lnTo>
                    <a:pt x="0" y="16344"/>
                  </a:lnTo>
                  <a:lnTo>
                    <a:pt x="73480" y="16344"/>
                  </a:lnTo>
                  <a:lnTo>
                    <a:pt x="73480" y="24866"/>
                  </a:lnTo>
                  <a:close/>
                </a:path>
                <a:path w="1705610" h="132714">
                  <a:moveTo>
                    <a:pt x="102816" y="127403"/>
                  </a:moveTo>
                  <a:lnTo>
                    <a:pt x="22770" y="127403"/>
                  </a:lnTo>
                  <a:lnTo>
                    <a:pt x="22770" y="92060"/>
                  </a:lnTo>
                  <a:lnTo>
                    <a:pt x="32689" y="92060"/>
                  </a:lnTo>
                  <a:lnTo>
                    <a:pt x="32689" y="118742"/>
                  </a:lnTo>
                  <a:lnTo>
                    <a:pt x="102816" y="118742"/>
                  </a:lnTo>
                  <a:lnTo>
                    <a:pt x="102816" y="127403"/>
                  </a:lnTo>
                  <a:close/>
                </a:path>
                <a:path w="1705610" h="132714">
                  <a:moveTo>
                    <a:pt x="235388" y="53224"/>
                  </a:moveTo>
                  <a:lnTo>
                    <a:pt x="225191" y="53224"/>
                  </a:lnTo>
                  <a:lnTo>
                    <a:pt x="227286" y="44842"/>
                  </a:lnTo>
                  <a:lnTo>
                    <a:pt x="228872" y="30174"/>
                  </a:lnTo>
                  <a:lnTo>
                    <a:pt x="228962" y="15506"/>
                  </a:lnTo>
                  <a:lnTo>
                    <a:pt x="155063" y="15506"/>
                  </a:lnTo>
                  <a:lnTo>
                    <a:pt x="155063" y="6845"/>
                  </a:lnTo>
                  <a:lnTo>
                    <a:pt x="238741" y="6845"/>
                  </a:lnTo>
                  <a:lnTo>
                    <a:pt x="238741" y="30174"/>
                  </a:lnTo>
                  <a:lnTo>
                    <a:pt x="236925" y="45401"/>
                  </a:lnTo>
                  <a:lnTo>
                    <a:pt x="235388" y="53224"/>
                  </a:lnTo>
                  <a:close/>
                </a:path>
                <a:path w="1705610" h="132714">
                  <a:moveTo>
                    <a:pt x="256902" y="61606"/>
                  </a:moveTo>
                  <a:lnTo>
                    <a:pt x="139556" y="61606"/>
                  </a:lnTo>
                  <a:lnTo>
                    <a:pt x="139556" y="53224"/>
                  </a:lnTo>
                  <a:lnTo>
                    <a:pt x="256902" y="53224"/>
                  </a:lnTo>
                  <a:lnTo>
                    <a:pt x="256902" y="61606"/>
                  </a:lnTo>
                  <a:close/>
                </a:path>
                <a:path w="1705610" h="132714">
                  <a:moveTo>
                    <a:pt x="202699" y="86611"/>
                  </a:moveTo>
                  <a:lnTo>
                    <a:pt x="192921" y="86611"/>
                  </a:lnTo>
                  <a:lnTo>
                    <a:pt x="192921" y="61606"/>
                  </a:lnTo>
                  <a:lnTo>
                    <a:pt x="202699" y="61606"/>
                  </a:lnTo>
                  <a:lnTo>
                    <a:pt x="202699" y="86611"/>
                  </a:lnTo>
                  <a:close/>
                </a:path>
                <a:path w="1705610" h="132714">
                  <a:moveTo>
                    <a:pt x="239998" y="129917"/>
                  </a:moveTo>
                  <a:lnTo>
                    <a:pt x="230220" y="129917"/>
                  </a:lnTo>
                  <a:lnTo>
                    <a:pt x="230220" y="95133"/>
                  </a:lnTo>
                  <a:lnTo>
                    <a:pt x="154783" y="95133"/>
                  </a:lnTo>
                  <a:lnTo>
                    <a:pt x="154783" y="86611"/>
                  </a:lnTo>
                  <a:lnTo>
                    <a:pt x="239998" y="86611"/>
                  </a:lnTo>
                  <a:lnTo>
                    <a:pt x="239998" y="129917"/>
                  </a:lnTo>
                  <a:close/>
                </a:path>
                <a:path w="1705610" h="132714">
                  <a:moveTo>
                    <a:pt x="351476" y="132292"/>
                  </a:moveTo>
                  <a:lnTo>
                    <a:pt x="335830" y="132292"/>
                  </a:lnTo>
                  <a:lnTo>
                    <a:pt x="322000" y="128940"/>
                  </a:lnTo>
                  <a:lnTo>
                    <a:pt x="311663" y="122793"/>
                  </a:lnTo>
                  <a:lnTo>
                    <a:pt x="305656" y="113852"/>
                  </a:lnTo>
                  <a:lnTo>
                    <a:pt x="305656" y="97508"/>
                  </a:lnTo>
                  <a:lnTo>
                    <a:pt x="311663" y="88567"/>
                  </a:lnTo>
                  <a:lnTo>
                    <a:pt x="322000" y="82421"/>
                  </a:lnTo>
                  <a:lnTo>
                    <a:pt x="335830" y="79208"/>
                  </a:lnTo>
                  <a:lnTo>
                    <a:pt x="351476" y="79208"/>
                  </a:lnTo>
                  <a:lnTo>
                    <a:pt x="365306" y="82560"/>
                  </a:lnTo>
                  <a:lnTo>
                    <a:pt x="373764" y="87589"/>
                  </a:lnTo>
                  <a:lnTo>
                    <a:pt x="338066" y="87589"/>
                  </a:lnTo>
                  <a:lnTo>
                    <a:pt x="327728" y="89824"/>
                  </a:lnTo>
                  <a:lnTo>
                    <a:pt x="319905" y="93876"/>
                  </a:lnTo>
                  <a:lnTo>
                    <a:pt x="315155" y="99743"/>
                  </a:lnTo>
                  <a:lnTo>
                    <a:pt x="315155" y="111757"/>
                  </a:lnTo>
                  <a:lnTo>
                    <a:pt x="319905" y="117624"/>
                  </a:lnTo>
                  <a:lnTo>
                    <a:pt x="327728" y="121675"/>
                  </a:lnTo>
                  <a:lnTo>
                    <a:pt x="338066" y="123910"/>
                  </a:lnTo>
                  <a:lnTo>
                    <a:pt x="373764" y="123910"/>
                  </a:lnTo>
                  <a:lnTo>
                    <a:pt x="365306" y="128940"/>
                  </a:lnTo>
                  <a:lnTo>
                    <a:pt x="351476" y="132292"/>
                  </a:lnTo>
                  <a:close/>
                </a:path>
                <a:path w="1705610" h="132714">
                  <a:moveTo>
                    <a:pt x="373764" y="123910"/>
                  </a:moveTo>
                  <a:lnTo>
                    <a:pt x="349241" y="123910"/>
                  </a:lnTo>
                  <a:lnTo>
                    <a:pt x="359579" y="121675"/>
                  </a:lnTo>
                  <a:lnTo>
                    <a:pt x="367402" y="117624"/>
                  </a:lnTo>
                  <a:lnTo>
                    <a:pt x="372152" y="111757"/>
                  </a:lnTo>
                  <a:lnTo>
                    <a:pt x="372152" y="99743"/>
                  </a:lnTo>
                  <a:lnTo>
                    <a:pt x="367402" y="93876"/>
                  </a:lnTo>
                  <a:lnTo>
                    <a:pt x="359579" y="89824"/>
                  </a:lnTo>
                  <a:lnTo>
                    <a:pt x="349241" y="87589"/>
                  </a:lnTo>
                  <a:lnTo>
                    <a:pt x="373764" y="87589"/>
                  </a:lnTo>
                  <a:lnTo>
                    <a:pt x="375644" y="88707"/>
                  </a:lnTo>
                  <a:lnTo>
                    <a:pt x="381557" y="97508"/>
                  </a:lnTo>
                  <a:lnTo>
                    <a:pt x="381651" y="113852"/>
                  </a:lnTo>
                  <a:lnTo>
                    <a:pt x="375644" y="122793"/>
                  </a:lnTo>
                  <a:lnTo>
                    <a:pt x="373764" y="123910"/>
                  </a:lnTo>
                  <a:close/>
                </a:path>
                <a:path w="1705610" h="132714">
                  <a:moveTo>
                    <a:pt x="352175" y="17881"/>
                  </a:moveTo>
                  <a:lnTo>
                    <a:pt x="285959" y="17881"/>
                  </a:lnTo>
                  <a:lnTo>
                    <a:pt x="285959" y="9359"/>
                  </a:lnTo>
                  <a:lnTo>
                    <a:pt x="352175" y="9359"/>
                  </a:lnTo>
                  <a:lnTo>
                    <a:pt x="352175" y="17881"/>
                  </a:lnTo>
                  <a:close/>
                </a:path>
                <a:path w="1705610" h="132714">
                  <a:moveTo>
                    <a:pt x="288333" y="74039"/>
                  </a:moveTo>
                  <a:lnTo>
                    <a:pt x="282327" y="67054"/>
                  </a:lnTo>
                  <a:lnTo>
                    <a:pt x="288613" y="62584"/>
                  </a:lnTo>
                  <a:lnTo>
                    <a:pt x="301186" y="52665"/>
                  </a:lnTo>
                  <a:lnTo>
                    <a:pt x="314736" y="31292"/>
                  </a:lnTo>
                  <a:lnTo>
                    <a:pt x="314736" y="17881"/>
                  </a:lnTo>
                  <a:lnTo>
                    <a:pt x="324655" y="17881"/>
                  </a:lnTo>
                  <a:lnTo>
                    <a:pt x="332158" y="45680"/>
                  </a:lnTo>
                  <a:lnTo>
                    <a:pt x="320045" y="45680"/>
                  </a:lnTo>
                  <a:lnTo>
                    <a:pt x="319626" y="47217"/>
                  </a:lnTo>
                  <a:lnTo>
                    <a:pt x="313619" y="53643"/>
                  </a:lnTo>
                  <a:lnTo>
                    <a:pt x="309148" y="57555"/>
                  </a:lnTo>
                  <a:lnTo>
                    <a:pt x="307332" y="59231"/>
                  </a:lnTo>
                  <a:lnTo>
                    <a:pt x="302163" y="63422"/>
                  </a:lnTo>
                  <a:lnTo>
                    <a:pt x="290708" y="72362"/>
                  </a:lnTo>
                  <a:lnTo>
                    <a:pt x="288333" y="74039"/>
                  </a:lnTo>
                  <a:close/>
                </a:path>
                <a:path w="1705610" h="132714">
                  <a:moveTo>
                    <a:pt x="349241" y="69848"/>
                  </a:moveTo>
                  <a:lnTo>
                    <a:pt x="320184" y="45680"/>
                  </a:lnTo>
                  <a:lnTo>
                    <a:pt x="332158" y="45680"/>
                  </a:lnTo>
                  <a:lnTo>
                    <a:pt x="334713" y="47915"/>
                  </a:lnTo>
                  <a:lnTo>
                    <a:pt x="338066" y="50709"/>
                  </a:lnTo>
                  <a:lnTo>
                    <a:pt x="348962" y="58812"/>
                  </a:lnTo>
                  <a:lnTo>
                    <a:pt x="354969" y="62863"/>
                  </a:lnTo>
                  <a:lnTo>
                    <a:pt x="349241" y="69848"/>
                  </a:lnTo>
                  <a:close/>
                </a:path>
                <a:path w="1705610" h="132714">
                  <a:moveTo>
                    <a:pt x="380952" y="76414"/>
                  </a:moveTo>
                  <a:lnTo>
                    <a:pt x="371174" y="76414"/>
                  </a:lnTo>
                  <a:lnTo>
                    <a:pt x="371174" y="1257"/>
                  </a:lnTo>
                  <a:lnTo>
                    <a:pt x="380952" y="1257"/>
                  </a:lnTo>
                  <a:lnTo>
                    <a:pt x="380952" y="33527"/>
                  </a:lnTo>
                  <a:lnTo>
                    <a:pt x="400510" y="33527"/>
                  </a:lnTo>
                  <a:lnTo>
                    <a:pt x="400510" y="42188"/>
                  </a:lnTo>
                  <a:lnTo>
                    <a:pt x="380952" y="42188"/>
                  </a:lnTo>
                  <a:lnTo>
                    <a:pt x="380952" y="76414"/>
                  </a:lnTo>
                  <a:close/>
                </a:path>
                <a:path w="1705610" h="132714">
                  <a:moveTo>
                    <a:pt x="466866" y="96949"/>
                  </a:moveTo>
                  <a:lnTo>
                    <a:pt x="438927" y="96949"/>
                  </a:lnTo>
                  <a:lnTo>
                    <a:pt x="432291" y="87380"/>
                  </a:lnTo>
                  <a:lnTo>
                    <a:pt x="428455" y="81566"/>
                  </a:lnTo>
                  <a:lnTo>
                    <a:pt x="426485" y="76754"/>
                  </a:lnTo>
                  <a:lnTo>
                    <a:pt x="425759" y="70358"/>
                  </a:lnTo>
                  <a:lnTo>
                    <a:pt x="425655" y="40512"/>
                  </a:lnTo>
                  <a:lnTo>
                    <a:pt x="428449" y="26961"/>
                  </a:lnTo>
                  <a:lnTo>
                    <a:pt x="435015" y="17042"/>
                  </a:lnTo>
                  <a:lnTo>
                    <a:pt x="445353" y="11455"/>
                  </a:lnTo>
                  <a:lnTo>
                    <a:pt x="466866" y="11455"/>
                  </a:lnTo>
                  <a:lnTo>
                    <a:pt x="473162" y="20535"/>
                  </a:lnTo>
                  <a:lnTo>
                    <a:pt x="447867" y="20535"/>
                  </a:lnTo>
                  <a:lnTo>
                    <a:pt x="441022" y="24726"/>
                  </a:lnTo>
                  <a:lnTo>
                    <a:pt x="436971" y="32549"/>
                  </a:lnTo>
                  <a:lnTo>
                    <a:pt x="435155" y="43305"/>
                  </a:lnTo>
                  <a:lnTo>
                    <a:pt x="435155" y="73061"/>
                  </a:lnTo>
                  <a:lnTo>
                    <a:pt x="443537" y="87869"/>
                  </a:lnTo>
                  <a:lnTo>
                    <a:pt x="473162" y="87869"/>
                  </a:lnTo>
                  <a:lnTo>
                    <a:pt x="466866" y="96949"/>
                  </a:lnTo>
                  <a:close/>
                </a:path>
                <a:path w="1705610" h="132714">
                  <a:moveTo>
                    <a:pt x="473162" y="87869"/>
                  </a:moveTo>
                  <a:lnTo>
                    <a:pt x="462256" y="87869"/>
                  </a:lnTo>
                  <a:lnTo>
                    <a:pt x="470638" y="73061"/>
                  </a:lnTo>
                  <a:lnTo>
                    <a:pt x="470638" y="35343"/>
                  </a:lnTo>
                  <a:lnTo>
                    <a:pt x="462256" y="20535"/>
                  </a:lnTo>
                  <a:lnTo>
                    <a:pt x="473162" y="20535"/>
                  </a:lnTo>
                  <a:lnTo>
                    <a:pt x="477338" y="26838"/>
                  </a:lnTo>
                  <a:lnTo>
                    <a:pt x="479308" y="31650"/>
                  </a:lnTo>
                  <a:lnTo>
                    <a:pt x="480033" y="38046"/>
                  </a:lnTo>
                  <a:lnTo>
                    <a:pt x="480033" y="70358"/>
                  </a:lnTo>
                  <a:lnTo>
                    <a:pt x="479308" y="76754"/>
                  </a:lnTo>
                  <a:lnTo>
                    <a:pt x="477338" y="81566"/>
                  </a:lnTo>
                  <a:lnTo>
                    <a:pt x="473162" y="87869"/>
                  </a:lnTo>
                  <a:close/>
                </a:path>
                <a:path w="1705610" h="132714">
                  <a:moveTo>
                    <a:pt x="531685" y="49033"/>
                  </a:moveTo>
                  <a:lnTo>
                    <a:pt x="521906" y="49033"/>
                  </a:lnTo>
                  <a:lnTo>
                    <a:pt x="521906" y="1257"/>
                  </a:lnTo>
                  <a:lnTo>
                    <a:pt x="531685" y="1257"/>
                  </a:lnTo>
                  <a:lnTo>
                    <a:pt x="531685" y="49033"/>
                  </a:lnTo>
                  <a:close/>
                </a:path>
                <a:path w="1705610" h="132714">
                  <a:moveTo>
                    <a:pt x="504025" y="122653"/>
                  </a:moveTo>
                  <a:lnTo>
                    <a:pt x="494246" y="122653"/>
                  </a:lnTo>
                  <a:lnTo>
                    <a:pt x="494246" y="3911"/>
                  </a:lnTo>
                  <a:lnTo>
                    <a:pt x="504025" y="3911"/>
                  </a:lnTo>
                  <a:lnTo>
                    <a:pt x="504025" y="49033"/>
                  </a:lnTo>
                  <a:lnTo>
                    <a:pt x="531685" y="49033"/>
                  </a:lnTo>
                  <a:lnTo>
                    <a:pt x="531685" y="57834"/>
                  </a:lnTo>
                  <a:lnTo>
                    <a:pt x="504025" y="57834"/>
                  </a:lnTo>
                  <a:lnTo>
                    <a:pt x="504025" y="122653"/>
                  </a:lnTo>
                  <a:close/>
                </a:path>
                <a:path w="1705610" h="132714">
                  <a:moveTo>
                    <a:pt x="531685" y="128940"/>
                  </a:moveTo>
                  <a:lnTo>
                    <a:pt x="521906" y="128940"/>
                  </a:lnTo>
                  <a:lnTo>
                    <a:pt x="521906" y="57834"/>
                  </a:lnTo>
                  <a:lnTo>
                    <a:pt x="531685" y="57834"/>
                  </a:lnTo>
                  <a:lnTo>
                    <a:pt x="531685" y="128940"/>
                  </a:lnTo>
                  <a:close/>
                </a:path>
                <a:path w="1705610" h="132714">
                  <a:moveTo>
                    <a:pt x="668309" y="92618"/>
                  </a:moveTo>
                  <a:lnTo>
                    <a:pt x="658530" y="92618"/>
                  </a:lnTo>
                  <a:lnTo>
                    <a:pt x="658530" y="1257"/>
                  </a:lnTo>
                  <a:lnTo>
                    <a:pt x="668309" y="1257"/>
                  </a:lnTo>
                  <a:lnTo>
                    <a:pt x="668309" y="92618"/>
                  </a:lnTo>
                  <a:close/>
                </a:path>
                <a:path w="1705610" h="132714">
                  <a:moveTo>
                    <a:pt x="607261" y="71385"/>
                  </a:moveTo>
                  <a:lnTo>
                    <a:pt x="593012" y="71385"/>
                  </a:lnTo>
                  <a:lnTo>
                    <a:pt x="581277" y="66495"/>
                  </a:lnTo>
                  <a:lnTo>
                    <a:pt x="573175" y="58532"/>
                  </a:lnTo>
                  <a:lnTo>
                    <a:pt x="568705" y="48474"/>
                  </a:lnTo>
                  <a:lnTo>
                    <a:pt x="568705" y="29755"/>
                  </a:lnTo>
                  <a:lnTo>
                    <a:pt x="573175" y="19697"/>
                  </a:lnTo>
                  <a:lnTo>
                    <a:pt x="581277" y="11734"/>
                  </a:lnTo>
                  <a:lnTo>
                    <a:pt x="593012" y="6845"/>
                  </a:lnTo>
                  <a:lnTo>
                    <a:pt x="607261" y="6845"/>
                  </a:lnTo>
                  <a:lnTo>
                    <a:pt x="618996" y="11734"/>
                  </a:lnTo>
                  <a:lnTo>
                    <a:pt x="622976" y="15646"/>
                  </a:lnTo>
                  <a:lnTo>
                    <a:pt x="595247" y="15646"/>
                  </a:lnTo>
                  <a:lnTo>
                    <a:pt x="587145" y="18998"/>
                  </a:lnTo>
                  <a:lnTo>
                    <a:pt x="581417" y="24586"/>
                  </a:lnTo>
                  <a:lnTo>
                    <a:pt x="578204" y="31850"/>
                  </a:lnTo>
                  <a:lnTo>
                    <a:pt x="578204" y="46379"/>
                  </a:lnTo>
                  <a:lnTo>
                    <a:pt x="581417" y="53643"/>
                  </a:lnTo>
                  <a:lnTo>
                    <a:pt x="587145" y="59231"/>
                  </a:lnTo>
                  <a:lnTo>
                    <a:pt x="595247" y="62584"/>
                  </a:lnTo>
                  <a:lnTo>
                    <a:pt x="622976" y="62584"/>
                  </a:lnTo>
                  <a:lnTo>
                    <a:pt x="618996" y="66495"/>
                  </a:lnTo>
                  <a:lnTo>
                    <a:pt x="607261" y="71385"/>
                  </a:lnTo>
                  <a:close/>
                </a:path>
                <a:path w="1705610" h="132714">
                  <a:moveTo>
                    <a:pt x="622976" y="62584"/>
                  </a:moveTo>
                  <a:lnTo>
                    <a:pt x="605026" y="62584"/>
                  </a:lnTo>
                  <a:lnTo>
                    <a:pt x="613128" y="59231"/>
                  </a:lnTo>
                  <a:lnTo>
                    <a:pt x="618856" y="53643"/>
                  </a:lnTo>
                  <a:lnTo>
                    <a:pt x="622069" y="46379"/>
                  </a:lnTo>
                  <a:lnTo>
                    <a:pt x="622069" y="31850"/>
                  </a:lnTo>
                  <a:lnTo>
                    <a:pt x="618856" y="24586"/>
                  </a:lnTo>
                  <a:lnTo>
                    <a:pt x="613128" y="18998"/>
                  </a:lnTo>
                  <a:lnTo>
                    <a:pt x="605026" y="15646"/>
                  </a:lnTo>
                  <a:lnTo>
                    <a:pt x="622976" y="15646"/>
                  </a:lnTo>
                  <a:lnTo>
                    <a:pt x="627098" y="19697"/>
                  </a:lnTo>
                  <a:lnTo>
                    <a:pt x="631568" y="29755"/>
                  </a:lnTo>
                  <a:lnTo>
                    <a:pt x="631568" y="48474"/>
                  </a:lnTo>
                  <a:lnTo>
                    <a:pt x="627098" y="58532"/>
                  </a:lnTo>
                  <a:lnTo>
                    <a:pt x="622976" y="62584"/>
                  </a:lnTo>
                  <a:close/>
                </a:path>
                <a:path w="1705610" h="132714">
                  <a:moveTo>
                    <a:pt x="671522" y="127403"/>
                  </a:moveTo>
                  <a:lnTo>
                    <a:pt x="590218" y="127403"/>
                  </a:lnTo>
                  <a:lnTo>
                    <a:pt x="590218" y="85634"/>
                  </a:lnTo>
                  <a:lnTo>
                    <a:pt x="600137" y="85634"/>
                  </a:lnTo>
                  <a:lnTo>
                    <a:pt x="600137" y="118742"/>
                  </a:lnTo>
                  <a:lnTo>
                    <a:pt x="671522" y="118742"/>
                  </a:lnTo>
                  <a:lnTo>
                    <a:pt x="671522" y="127403"/>
                  </a:lnTo>
                  <a:close/>
                </a:path>
                <a:path w="1705610" h="132714">
                  <a:moveTo>
                    <a:pt x="813453" y="47357"/>
                  </a:moveTo>
                  <a:lnTo>
                    <a:pt x="803675" y="47357"/>
                  </a:lnTo>
                  <a:lnTo>
                    <a:pt x="803675" y="1257"/>
                  </a:lnTo>
                  <a:lnTo>
                    <a:pt x="813453" y="1257"/>
                  </a:lnTo>
                  <a:lnTo>
                    <a:pt x="813453" y="47357"/>
                  </a:lnTo>
                  <a:close/>
                </a:path>
                <a:path w="1705610" h="132714">
                  <a:moveTo>
                    <a:pt x="784396" y="122653"/>
                  </a:moveTo>
                  <a:lnTo>
                    <a:pt x="774618" y="122653"/>
                  </a:lnTo>
                  <a:lnTo>
                    <a:pt x="774618" y="3911"/>
                  </a:lnTo>
                  <a:lnTo>
                    <a:pt x="784396" y="3911"/>
                  </a:lnTo>
                  <a:lnTo>
                    <a:pt x="784396" y="47357"/>
                  </a:lnTo>
                  <a:lnTo>
                    <a:pt x="813453" y="47357"/>
                  </a:lnTo>
                  <a:lnTo>
                    <a:pt x="813453" y="56158"/>
                  </a:lnTo>
                  <a:lnTo>
                    <a:pt x="784396" y="56158"/>
                  </a:lnTo>
                  <a:lnTo>
                    <a:pt x="784396" y="122653"/>
                  </a:lnTo>
                  <a:close/>
                </a:path>
                <a:path w="1705610" h="132714">
                  <a:moveTo>
                    <a:pt x="813453" y="128940"/>
                  </a:moveTo>
                  <a:lnTo>
                    <a:pt x="803675" y="128940"/>
                  </a:lnTo>
                  <a:lnTo>
                    <a:pt x="803675" y="56158"/>
                  </a:lnTo>
                  <a:lnTo>
                    <a:pt x="813453" y="56158"/>
                  </a:lnTo>
                  <a:lnTo>
                    <a:pt x="813453" y="128940"/>
                  </a:lnTo>
                  <a:close/>
                </a:path>
                <a:path w="1705610" h="132714">
                  <a:moveTo>
                    <a:pt x="711615" y="100861"/>
                  </a:moveTo>
                  <a:lnTo>
                    <a:pt x="706166" y="93177"/>
                  </a:lnTo>
                  <a:lnTo>
                    <a:pt x="715526" y="86891"/>
                  </a:lnTo>
                  <a:lnTo>
                    <a:pt x="728937" y="76972"/>
                  </a:lnTo>
                  <a:lnTo>
                    <a:pt x="746958" y="22770"/>
                  </a:lnTo>
                  <a:lnTo>
                    <a:pt x="708541" y="22770"/>
                  </a:lnTo>
                  <a:lnTo>
                    <a:pt x="708541" y="13969"/>
                  </a:lnTo>
                  <a:lnTo>
                    <a:pt x="756597" y="13969"/>
                  </a:lnTo>
                  <a:lnTo>
                    <a:pt x="756597" y="44283"/>
                  </a:lnTo>
                  <a:lnTo>
                    <a:pt x="735782" y="83398"/>
                  </a:lnTo>
                  <a:lnTo>
                    <a:pt x="721393" y="94155"/>
                  </a:lnTo>
                  <a:lnTo>
                    <a:pt x="711615" y="100861"/>
                  </a:lnTo>
                  <a:close/>
                </a:path>
                <a:path w="1705610" h="132714">
                  <a:moveTo>
                    <a:pt x="909285" y="60348"/>
                  </a:moveTo>
                  <a:lnTo>
                    <a:pt x="851730" y="60348"/>
                  </a:lnTo>
                  <a:lnTo>
                    <a:pt x="851730" y="4889"/>
                  </a:lnTo>
                  <a:lnTo>
                    <a:pt x="861230" y="4889"/>
                  </a:lnTo>
                  <a:lnTo>
                    <a:pt x="861230" y="24586"/>
                  </a:lnTo>
                  <a:lnTo>
                    <a:pt x="909285" y="24586"/>
                  </a:lnTo>
                  <a:lnTo>
                    <a:pt x="909285" y="33108"/>
                  </a:lnTo>
                  <a:lnTo>
                    <a:pt x="861230" y="33108"/>
                  </a:lnTo>
                  <a:lnTo>
                    <a:pt x="861230" y="51827"/>
                  </a:lnTo>
                  <a:lnTo>
                    <a:pt x="909285" y="51827"/>
                  </a:lnTo>
                  <a:lnTo>
                    <a:pt x="909285" y="60348"/>
                  </a:lnTo>
                  <a:close/>
                </a:path>
                <a:path w="1705610" h="132714">
                  <a:moveTo>
                    <a:pt x="909285" y="24586"/>
                  </a:moveTo>
                  <a:lnTo>
                    <a:pt x="899786" y="24586"/>
                  </a:lnTo>
                  <a:lnTo>
                    <a:pt x="899786" y="4889"/>
                  </a:lnTo>
                  <a:lnTo>
                    <a:pt x="909285" y="4889"/>
                  </a:lnTo>
                  <a:lnTo>
                    <a:pt x="909285" y="24586"/>
                  </a:lnTo>
                  <a:close/>
                </a:path>
                <a:path w="1705610" h="132714">
                  <a:moveTo>
                    <a:pt x="909285" y="51827"/>
                  </a:moveTo>
                  <a:lnTo>
                    <a:pt x="899786" y="51827"/>
                  </a:lnTo>
                  <a:lnTo>
                    <a:pt x="899786" y="33108"/>
                  </a:lnTo>
                  <a:lnTo>
                    <a:pt x="909285" y="33108"/>
                  </a:lnTo>
                  <a:lnTo>
                    <a:pt x="909285" y="51827"/>
                  </a:lnTo>
                  <a:close/>
                </a:path>
                <a:path w="1705610" h="132714">
                  <a:moveTo>
                    <a:pt x="949099" y="129359"/>
                  </a:moveTo>
                  <a:lnTo>
                    <a:pt x="868773" y="129359"/>
                  </a:lnTo>
                  <a:lnTo>
                    <a:pt x="868773" y="97228"/>
                  </a:lnTo>
                  <a:lnTo>
                    <a:pt x="936107" y="97228"/>
                  </a:lnTo>
                  <a:lnTo>
                    <a:pt x="936107" y="81862"/>
                  </a:lnTo>
                  <a:lnTo>
                    <a:pt x="868075" y="81862"/>
                  </a:lnTo>
                  <a:lnTo>
                    <a:pt x="868075" y="73340"/>
                  </a:lnTo>
                  <a:lnTo>
                    <a:pt x="945746" y="73340"/>
                  </a:lnTo>
                  <a:lnTo>
                    <a:pt x="945746" y="105471"/>
                  </a:lnTo>
                  <a:lnTo>
                    <a:pt x="878412" y="105471"/>
                  </a:lnTo>
                  <a:lnTo>
                    <a:pt x="878412" y="120977"/>
                  </a:lnTo>
                  <a:lnTo>
                    <a:pt x="949099" y="120977"/>
                  </a:lnTo>
                  <a:lnTo>
                    <a:pt x="949099" y="129359"/>
                  </a:lnTo>
                  <a:close/>
                </a:path>
                <a:path w="1705610" h="132714">
                  <a:moveTo>
                    <a:pt x="945746" y="65797"/>
                  </a:moveTo>
                  <a:lnTo>
                    <a:pt x="935967" y="65797"/>
                  </a:lnTo>
                  <a:lnTo>
                    <a:pt x="935967" y="1257"/>
                  </a:lnTo>
                  <a:lnTo>
                    <a:pt x="945746" y="1257"/>
                  </a:lnTo>
                  <a:lnTo>
                    <a:pt x="945746" y="28498"/>
                  </a:lnTo>
                  <a:lnTo>
                    <a:pt x="965304" y="28498"/>
                  </a:lnTo>
                  <a:lnTo>
                    <a:pt x="965304" y="37159"/>
                  </a:lnTo>
                  <a:lnTo>
                    <a:pt x="945746" y="37159"/>
                  </a:lnTo>
                  <a:lnTo>
                    <a:pt x="945746" y="65797"/>
                  </a:lnTo>
                  <a:close/>
                </a:path>
                <a:path w="1705610" h="132714">
                  <a:moveTo>
                    <a:pt x="1091869" y="100441"/>
                  </a:moveTo>
                  <a:lnTo>
                    <a:pt x="1082090" y="100441"/>
                  </a:lnTo>
                  <a:lnTo>
                    <a:pt x="1082090" y="86891"/>
                  </a:lnTo>
                  <a:lnTo>
                    <a:pt x="1053313" y="86891"/>
                  </a:lnTo>
                  <a:lnTo>
                    <a:pt x="1053313" y="78230"/>
                  </a:lnTo>
                  <a:lnTo>
                    <a:pt x="1082090" y="78230"/>
                  </a:lnTo>
                  <a:lnTo>
                    <a:pt x="1082090" y="1257"/>
                  </a:lnTo>
                  <a:lnTo>
                    <a:pt x="1091869" y="1257"/>
                  </a:lnTo>
                  <a:lnTo>
                    <a:pt x="1091869" y="100441"/>
                  </a:lnTo>
                  <a:close/>
                </a:path>
                <a:path w="1705610" h="132714">
                  <a:moveTo>
                    <a:pt x="1034593" y="50709"/>
                  </a:moveTo>
                  <a:lnTo>
                    <a:pt x="1021741" y="50709"/>
                  </a:lnTo>
                  <a:lnTo>
                    <a:pt x="1010565" y="47496"/>
                  </a:lnTo>
                  <a:lnTo>
                    <a:pt x="1002184" y="41909"/>
                  </a:lnTo>
                  <a:lnTo>
                    <a:pt x="997434" y="34365"/>
                  </a:lnTo>
                  <a:lnTo>
                    <a:pt x="997434" y="20116"/>
                  </a:lnTo>
                  <a:lnTo>
                    <a:pt x="1002184" y="12572"/>
                  </a:lnTo>
                  <a:lnTo>
                    <a:pt x="1010565" y="6984"/>
                  </a:lnTo>
                  <a:lnTo>
                    <a:pt x="1021741" y="3771"/>
                  </a:lnTo>
                  <a:lnTo>
                    <a:pt x="1034593" y="3771"/>
                  </a:lnTo>
                  <a:lnTo>
                    <a:pt x="1045769" y="6984"/>
                  </a:lnTo>
                  <a:lnTo>
                    <a:pt x="1053522" y="12153"/>
                  </a:lnTo>
                  <a:lnTo>
                    <a:pt x="1023697" y="12153"/>
                  </a:lnTo>
                  <a:lnTo>
                    <a:pt x="1016014" y="14249"/>
                  </a:lnTo>
                  <a:lnTo>
                    <a:pt x="1010146" y="17881"/>
                  </a:lnTo>
                  <a:lnTo>
                    <a:pt x="1006794" y="22770"/>
                  </a:lnTo>
                  <a:lnTo>
                    <a:pt x="1006794" y="31850"/>
                  </a:lnTo>
                  <a:lnTo>
                    <a:pt x="1010146" y="36600"/>
                  </a:lnTo>
                  <a:lnTo>
                    <a:pt x="1016014" y="40232"/>
                  </a:lnTo>
                  <a:lnTo>
                    <a:pt x="1023697" y="42328"/>
                  </a:lnTo>
                  <a:lnTo>
                    <a:pt x="1053522" y="42328"/>
                  </a:lnTo>
                  <a:lnTo>
                    <a:pt x="1045769" y="47496"/>
                  </a:lnTo>
                  <a:lnTo>
                    <a:pt x="1034593" y="50709"/>
                  </a:lnTo>
                  <a:close/>
                </a:path>
                <a:path w="1705610" h="132714">
                  <a:moveTo>
                    <a:pt x="1053522" y="42328"/>
                  </a:moveTo>
                  <a:lnTo>
                    <a:pt x="1032498" y="42328"/>
                  </a:lnTo>
                  <a:lnTo>
                    <a:pt x="1040321" y="40232"/>
                  </a:lnTo>
                  <a:lnTo>
                    <a:pt x="1046188" y="36600"/>
                  </a:lnTo>
                  <a:lnTo>
                    <a:pt x="1049541" y="31850"/>
                  </a:lnTo>
                  <a:lnTo>
                    <a:pt x="1049541" y="22770"/>
                  </a:lnTo>
                  <a:lnTo>
                    <a:pt x="1046188" y="17881"/>
                  </a:lnTo>
                  <a:lnTo>
                    <a:pt x="1040321" y="14249"/>
                  </a:lnTo>
                  <a:lnTo>
                    <a:pt x="1032498" y="12153"/>
                  </a:lnTo>
                  <a:lnTo>
                    <a:pt x="1053522" y="12153"/>
                  </a:lnTo>
                  <a:lnTo>
                    <a:pt x="1054151" y="12572"/>
                  </a:lnTo>
                  <a:lnTo>
                    <a:pt x="1058900" y="20116"/>
                  </a:lnTo>
                  <a:lnTo>
                    <a:pt x="1058900" y="34365"/>
                  </a:lnTo>
                  <a:lnTo>
                    <a:pt x="1054151" y="41909"/>
                  </a:lnTo>
                  <a:lnTo>
                    <a:pt x="1053522" y="42328"/>
                  </a:lnTo>
                  <a:close/>
                </a:path>
                <a:path w="1705610" h="132714">
                  <a:moveTo>
                    <a:pt x="1014337" y="68311"/>
                  </a:moveTo>
                  <a:lnTo>
                    <a:pt x="988493" y="68311"/>
                  </a:lnTo>
                  <a:lnTo>
                    <a:pt x="988493" y="59790"/>
                  </a:lnTo>
                  <a:lnTo>
                    <a:pt x="1003127" y="59772"/>
                  </a:lnTo>
                  <a:lnTo>
                    <a:pt x="1026491" y="59510"/>
                  </a:lnTo>
                  <a:lnTo>
                    <a:pt x="1045629" y="58812"/>
                  </a:lnTo>
                  <a:lnTo>
                    <a:pt x="1062393" y="57694"/>
                  </a:lnTo>
                  <a:lnTo>
                    <a:pt x="1071473" y="56716"/>
                  </a:lnTo>
                  <a:lnTo>
                    <a:pt x="1072311" y="65238"/>
                  </a:lnTo>
                  <a:lnTo>
                    <a:pt x="1058202" y="66495"/>
                  </a:lnTo>
                  <a:lnTo>
                    <a:pt x="1048423" y="67194"/>
                  </a:lnTo>
                  <a:lnTo>
                    <a:pt x="1037527" y="67752"/>
                  </a:lnTo>
                  <a:lnTo>
                    <a:pt x="1031380" y="67892"/>
                  </a:lnTo>
                  <a:lnTo>
                    <a:pt x="1031380" y="68032"/>
                  </a:lnTo>
                  <a:lnTo>
                    <a:pt x="1021462" y="68032"/>
                  </a:lnTo>
                  <a:lnTo>
                    <a:pt x="1014337" y="68311"/>
                  </a:lnTo>
                  <a:close/>
                </a:path>
                <a:path w="1705610" h="132714">
                  <a:moveTo>
                    <a:pt x="1031380" y="88148"/>
                  </a:moveTo>
                  <a:lnTo>
                    <a:pt x="1021462" y="88148"/>
                  </a:lnTo>
                  <a:lnTo>
                    <a:pt x="1021462" y="68032"/>
                  </a:lnTo>
                  <a:lnTo>
                    <a:pt x="1031380" y="68032"/>
                  </a:lnTo>
                  <a:lnTo>
                    <a:pt x="1031380" y="88148"/>
                  </a:lnTo>
                  <a:close/>
                </a:path>
                <a:path w="1705610" h="132714">
                  <a:moveTo>
                    <a:pt x="1094803" y="127403"/>
                  </a:moveTo>
                  <a:lnTo>
                    <a:pt x="1010286" y="127403"/>
                  </a:lnTo>
                  <a:lnTo>
                    <a:pt x="1010286" y="93596"/>
                  </a:lnTo>
                  <a:lnTo>
                    <a:pt x="1020205" y="93596"/>
                  </a:lnTo>
                  <a:lnTo>
                    <a:pt x="1020205" y="118742"/>
                  </a:lnTo>
                  <a:lnTo>
                    <a:pt x="1094803" y="118742"/>
                  </a:lnTo>
                  <a:lnTo>
                    <a:pt x="1094803" y="127403"/>
                  </a:lnTo>
                  <a:close/>
                </a:path>
                <a:path w="1705610" h="132714">
                  <a:moveTo>
                    <a:pt x="1213684" y="75855"/>
                  </a:moveTo>
                  <a:lnTo>
                    <a:pt x="1201950" y="75855"/>
                  </a:lnTo>
                  <a:lnTo>
                    <a:pt x="1192311" y="72642"/>
                  </a:lnTo>
                  <a:lnTo>
                    <a:pt x="1185466" y="67194"/>
                  </a:lnTo>
                  <a:lnTo>
                    <a:pt x="1181694" y="60209"/>
                  </a:lnTo>
                  <a:lnTo>
                    <a:pt x="1181694" y="47357"/>
                  </a:lnTo>
                  <a:lnTo>
                    <a:pt x="1185466" y="40232"/>
                  </a:lnTo>
                  <a:lnTo>
                    <a:pt x="1192311" y="34924"/>
                  </a:lnTo>
                  <a:lnTo>
                    <a:pt x="1201950" y="31711"/>
                  </a:lnTo>
                  <a:lnTo>
                    <a:pt x="1213684" y="31711"/>
                  </a:lnTo>
                  <a:lnTo>
                    <a:pt x="1223324" y="34924"/>
                  </a:lnTo>
                  <a:lnTo>
                    <a:pt x="1229628" y="39813"/>
                  </a:lnTo>
                  <a:lnTo>
                    <a:pt x="1199994" y="39813"/>
                  </a:lnTo>
                  <a:lnTo>
                    <a:pt x="1190634" y="46938"/>
                  </a:lnTo>
                  <a:lnTo>
                    <a:pt x="1190634" y="60628"/>
                  </a:lnTo>
                  <a:lnTo>
                    <a:pt x="1199994" y="67752"/>
                  </a:lnTo>
                  <a:lnTo>
                    <a:pt x="1229467" y="67752"/>
                  </a:lnTo>
                  <a:lnTo>
                    <a:pt x="1223324" y="72642"/>
                  </a:lnTo>
                  <a:lnTo>
                    <a:pt x="1213684" y="75855"/>
                  </a:lnTo>
                  <a:close/>
                </a:path>
                <a:path w="1705610" h="132714">
                  <a:moveTo>
                    <a:pt x="1229467" y="67752"/>
                  </a:moveTo>
                  <a:lnTo>
                    <a:pt x="1215640" y="67752"/>
                  </a:lnTo>
                  <a:lnTo>
                    <a:pt x="1225000" y="60628"/>
                  </a:lnTo>
                  <a:lnTo>
                    <a:pt x="1225000" y="46938"/>
                  </a:lnTo>
                  <a:lnTo>
                    <a:pt x="1215640" y="39813"/>
                  </a:lnTo>
                  <a:lnTo>
                    <a:pt x="1229628" y="39813"/>
                  </a:lnTo>
                  <a:lnTo>
                    <a:pt x="1230169" y="40232"/>
                  </a:lnTo>
                  <a:lnTo>
                    <a:pt x="1233940" y="47357"/>
                  </a:lnTo>
                  <a:lnTo>
                    <a:pt x="1233940" y="60209"/>
                  </a:lnTo>
                  <a:lnTo>
                    <a:pt x="1230169" y="67194"/>
                  </a:lnTo>
                  <a:lnTo>
                    <a:pt x="1229467" y="67752"/>
                  </a:lnTo>
                  <a:close/>
                </a:path>
                <a:path w="1705610" h="132714">
                  <a:moveTo>
                    <a:pt x="1284371" y="36600"/>
                  </a:moveTo>
                  <a:lnTo>
                    <a:pt x="1274732" y="36600"/>
                  </a:lnTo>
                  <a:lnTo>
                    <a:pt x="1274732" y="1257"/>
                  </a:lnTo>
                  <a:lnTo>
                    <a:pt x="1284371" y="1257"/>
                  </a:lnTo>
                  <a:lnTo>
                    <a:pt x="1284371" y="36600"/>
                  </a:lnTo>
                  <a:close/>
                </a:path>
                <a:path w="1705610" h="132714">
                  <a:moveTo>
                    <a:pt x="1256571" y="79208"/>
                  </a:moveTo>
                  <a:lnTo>
                    <a:pt x="1246932" y="79208"/>
                  </a:lnTo>
                  <a:lnTo>
                    <a:pt x="1246932" y="2933"/>
                  </a:lnTo>
                  <a:lnTo>
                    <a:pt x="1256571" y="2933"/>
                  </a:lnTo>
                  <a:lnTo>
                    <a:pt x="1256571" y="36600"/>
                  </a:lnTo>
                  <a:lnTo>
                    <a:pt x="1284371" y="36600"/>
                  </a:lnTo>
                  <a:lnTo>
                    <a:pt x="1284371" y="45401"/>
                  </a:lnTo>
                  <a:lnTo>
                    <a:pt x="1256571" y="45401"/>
                  </a:lnTo>
                  <a:lnTo>
                    <a:pt x="1256571" y="79208"/>
                  </a:lnTo>
                  <a:close/>
                </a:path>
                <a:path w="1705610" h="132714">
                  <a:moveTo>
                    <a:pt x="1284371" y="79487"/>
                  </a:moveTo>
                  <a:lnTo>
                    <a:pt x="1274732" y="79487"/>
                  </a:lnTo>
                  <a:lnTo>
                    <a:pt x="1274732" y="45401"/>
                  </a:lnTo>
                  <a:lnTo>
                    <a:pt x="1284371" y="45401"/>
                  </a:lnTo>
                  <a:lnTo>
                    <a:pt x="1284371" y="79487"/>
                  </a:lnTo>
                  <a:close/>
                </a:path>
                <a:path w="1705610" h="132714">
                  <a:moveTo>
                    <a:pt x="1284371" y="130057"/>
                  </a:moveTo>
                  <a:lnTo>
                    <a:pt x="1274592" y="130057"/>
                  </a:lnTo>
                  <a:lnTo>
                    <a:pt x="1274592" y="95692"/>
                  </a:lnTo>
                  <a:lnTo>
                    <a:pt x="1201251" y="95692"/>
                  </a:lnTo>
                  <a:lnTo>
                    <a:pt x="1201251" y="87031"/>
                  </a:lnTo>
                  <a:lnTo>
                    <a:pt x="1284371" y="87031"/>
                  </a:lnTo>
                  <a:lnTo>
                    <a:pt x="1284371" y="130057"/>
                  </a:lnTo>
                  <a:close/>
                </a:path>
                <a:path w="1705610" h="132714">
                  <a:moveTo>
                    <a:pt x="1212707" y="16763"/>
                  </a:moveTo>
                  <a:lnTo>
                    <a:pt x="1202928" y="16763"/>
                  </a:lnTo>
                  <a:lnTo>
                    <a:pt x="1202928" y="977"/>
                  </a:lnTo>
                  <a:lnTo>
                    <a:pt x="1212707" y="977"/>
                  </a:lnTo>
                  <a:lnTo>
                    <a:pt x="1212707" y="16763"/>
                  </a:lnTo>
                  <a:close/>
                </a:path>
                <a:path w="1705610" h="132714">
                  <a:moveTo>
                    <a:pt x="1236595" y="25285"/>
                  </a:moveTo>
                  <a:lnTo>
                    <a:pt x="1176944" y="25285"/>
                  </a:lnTo>
                  <a:lnTo>
                    <a:pt x="1176944" y="16763"/>
                  </a:lnTo>
                  <a:lnTo>
                    <a:pt x="1236595" y="16763"/>
                  </a:lnTo>
                  <a:lnTo>
                    <a:pt x="1236595" y="25285"/>
                  </a:lnTo>
                  <a:close/>
                </a:path>
                <a:path w="1705610" h="132714">
                  <a:moveTo>
                    <a:pt x="1422112" y="72502"/>
                  </a:moveTo>
                  <a:lnTo>
                    <a:pt x="1412333" y="72502"/>
                  </a:lnTo>
                  <a:lnTo>
                    <a:pt x="1412333" y="1257"/>
                  </a:lnTo>
                  <a:lnTo>
                    <a:pt x="1422112" y="1257"/>
                  </a:lnTo>
                  <a:lnTo>
                    <a:pt x="1422112" y="72502"/>
                  </a:lnTo>
                  <a:close/>
                </a:path>
                <a:path w="1705610" h="132714">
                  <a:moveTo>
                    <a:pt x="1422112" y="128660"/>
                  </a:moveTo>
                  <a:lnTo>
                    <a:pt x="1344021" y="128660"/>
                  </a:lnTo>
                  <a:lnTo>
                    <a:pt x="1344021" y="80046"/>
                  </a:lnTo>
                  <a:lnTo>
                    <a:pt x="1422112" y="80046"/>
                  </a:lnTo>
                  <a:lnTo>
                    <a:pt x="1422112" y="88847"/>
                  </a:lnTo>
                  <a:lnTo>
                    <a:pt x="1353521" y="88847"/>
                  </a:lnTo>
                  <a:lnTo>
                    <a:pt x="1353521" y="119859"/>
                  </a:lnTo>
                  <a:lnTo>
                    <a:pt x="1422112" y="119859"/>
                  </a:lnTo>
                  <a:lnTo>
                    <a:pt x="1422112" y="128660"/>
                  </a:lnTo>
                  <a:close/>
                </a:path>
                <a:path w="1705610" h="132714">
                  <a:moveTo>
                    <a:pt x="1422112" y="119859"/>
                  </a:moveTo>
                  <a:lnTo>
                    <a:pt x="1412613" y="119859"/>
                  </a:lnTo>
                  <a:lnTo>
                    <a:pt x="1412613" y="88847"/>
                  </a:lnTo>
                  <a:lnTo>
                    <a:pt x="1422112" y="88847"/>
                  </a:lnTo>
                  <a:lnTo>
                    <a:pt x="1422112" y="119859"/>
                  </a:lnTo>
                  <a:close/>
                </a:path>
                <a:path w="1705610" h="132714">
                  <a:moveTo>
                    <a:pt x="1325162" y="70826"/>
                  </a:moveTo>
                  <a:lnTo>
                    <a:pt x="1319016" y="63841"/>
                  </a:lnTo>
                  <a:lnTo>
                    <a:pt x="1324743" y="59510"/>
                  </a:lnTo>
                  <a:lnTo>
                    <a:pt x="1337037" y="49312"/>
                  </a:lnTo>
                  <a:lnTo>
                    <a:pt x="1345139" y="41210"/>
                  </a:lnTo>
                  <a:lnTo>
                    <a:pt x="1348911" y="36321"/>
                  </a:lnTo>
                  <a:lnTo>
                    <a:pt x="1351006" y="31292"/>
                  </a:lnTo>
                  <a:lnTo>
                    <a:pt x="1351565" y="25704"/>
                  </a:lnTo>
                  <a:lnTo>
                    <a:pt x="1351565" y="6565"/>
                  </a:lnTo>
                  <a:lnTo>
                    <a:pt x="1361623" y="6565"/>
                  </a:lnTo>
                  <a:lnTo>
                    <a:pt x="1368487" y="40512"/>
                  </a:lnTo>
                  <a:lnTo>
                    <a:pt x="1357013" y="40512"/>
                  </a:lnTo>
                  <a:lnTo>
                    <a:pt x="1356734" y="42328"/>
                  </a:lnTo>
                  <a:lnTo>
                    <a:pt x="1350727" y="48614"/>
                  </a:lnTo>
                  <a:lnTo>
                    <a:pt x="1342485" y="56577"/>
                  </a:lnTo>
                  <a:lnTo>
                    <a:pt x="1331309" y="65936"/>
                  </a:lnTo>
                  <a:lnTo>
                    <a:pt x="1325162" y="70826"/>
                  </a:lnTo>
                  <a:close/>
                </a:path>
                <a:path w="1705610" h="132714">
                  <a:moveTo>
                    <a:pt x="1386629" y="66914"/>
                  </a:moveTo>
                  <a:lnTo>
                    <a:pt x="1380762" y="62444"/>
                  </a:lnTo>
                  <a:lnTo>
                    <a:pt x="1371681" y="55040"/>
                  </a:lnTo>
                  <a:lnTo>
                    <a:pt x="1358131" y="43585"/>
                  </a:lnTo>
                  <a:lnTo>
                    <a:pt x="1357153" y="40512"/>
                  </a:lnTo>
                  <a:lnTo>
                    <a:pt x="1368487" y="40512"/>
                  </a:lnTo>
                  <a:lnTo>
                    <a:pt x="1371821" y="43445"/>
                  </a:lnTo>
                  <a:lnTo>
                    <a:pt x="1376990" y="47915"/>
                  </a:lnTo>
                  <a:lnTo>
                    <a:pt x="1387747" y="56577"/>
                  </a:lnTo>
                  <a:lnTo>
                    <a:pt x="1392496" y="60069"/>
                  </a:lnTo>
                  <a:lnTo>
                    <a:pt x="1386629" y="66914"/>
                  </a:lnTo>
                  <a:close/>
                </a:path>
                <a:path w="1705610" h="132714">
                  <a:moveTo>
                    <a:pt x="1557199" y="128940"/>
                  </a:moveTo>
                  <a:lnTo>
                    <a:pt x="1547280" y="128940"/>
                  </a:lnTo>
                  <a:lnTo>
                    <a:pt x="1547280" y="1257"/>
                  </a:lnTo>
                  <a:lnTo>
                    <a:pt x="1557199" y="1257"/>
                  </a:lnTo>
                  <a:lnTo>
                    <a:pt x="1557199" y="48893"/>
                  </a:lnTo>
                  <a:lnTo>
                    <a:pt x="1578572" y="48893"/>
                  </a:lnTo>
                  <a:lnTo>
                    <a:pt x="1578572" y="57694"/>
                  </a:lnTo>
                  <a:lnTo>
                    <a:pt x="1557199" y="57694"/>
                  </a:lnTo>
                  <a:lnTo>
                    <a:pt x="1557199" y="128940"/>
                  </a:lnTo>
                  <a:close/>
                </a:path>
                <a:path w="1705610" h="132714">
                  <a:moveTo>
                    <a:pt x="1463742" y="96949"/>
                  </a:moveTo>
                  <a:lnTo>
                    <a:pt x="1457176" y="90104"/>
                  </a:lnTo>
                  <a:lnTo>
                    <a:pt x="1464161" y="83957"/>
                  </a:lnTo>
                  <a:lnTo>
                    <a:pt x="1475755" y="72781"/>
                  </a:lnTo>
                  <a:lnTo>
                    <a:pt x="1480645" y="67194"/>
                  </a:lnTo>
                  <a:lnTo>
                    <a:pt x="1483998" y="63422"/>
                  </a:lnTo>
                  <a:lnTo>
                    <a:pt x="1487909" y="57275"/>
                  </a:lnTo>
                  <a:lnTo>
                    <a:pt x="1490144" y="51268"/>
                  </a:lnTo>
                  <a:lnTo>
                    <a:pt x="1490843" y="44842"/>
                  </a:lnTo>
                  <a:lnTo>
                    <a:pt x="1490843" y="10616"/>
                  </a:lnTo>
                  <a:lnTo>
                    <a:pt x="1501041" y="10616"/>
                  </a:lnTo>
                  <a:lnTo>
                    <a:pt x="1501599" y="50011"/>
                  </a:lnTo>
                  <a:lnTo>
                    <a:pt x="1507722" y="62025"/>
                  </a:lnTo>
                  <a:lnTo>
                    <a:pt x="1496011" y="62025"/>
                  </a:lnTo>
                  <a:lnTo>
                    <a:pt x="1466815" y="94295"/>
                  </a:lnTo>
                  <a:lnTo>
                    <a:pt x="1463742" y="96949"/>
                  </a:lnTo>
                  <a:close/>
                </a:path>
                <a:path w="1705610" h="132714">
                  <a:moveTo>
                    <a:pt x="1527304" y="94993"/>
                  </a:moveTo>
                  <a:lnTo>
                    <a:pt x="1520598" y="88707"/>
                  </a:lnTo>
                  <a:lnTo>
                    <a:pt x="1509283" y="77391"/>
                  </a:lnTo>
                  <a:lnTo>
                    <a:pt x="1505092" y="72921"/>
                  </a:lnTo>
                  <a:lnTo>
                    <a:pt x="1501879" y="69568"/>
                  </a:lnTo>
                  <a:lnTo>
                    <a:pt x="1496710" y="63422"/>
                  </a:lnTo>
                  <a:lnTo>
                    <a:pt x="1496151" y="62025"/>
                  </a:lnTo>
                  <a:lnTo>
                    <a:pt x="1507722" y="62025"/>
                  </a:lnTo>
                  <a:lnTo>
                    <a:pt x="1509422" y="63981"/>
                  </a:lnTo>
                  <a:lnTo>
                    <a:pt x="1513613" y="68870"/>
                  </a:lnTo>
                  <a:lnTo>
                    <a:pt x="1525767" y="81163"/>
                  </a:lnTo>
                  <a:lnTo>
                    <a:pt x="1533730" y="88288"/>
                  </a:lnTo>
                  <a:lnTo>
                    <a:pt x="1527304" y="94993"/>
                  </a:lnTo>
                  <a:close/>
                </a:path>
                <a:path w="1705610" h="132714">
                  <a:moveTo>
                    <a:pt x="1704998" y="30314"/>
                  </a:moveTo>
                  <a:lnTo>
                    <a:pt x="1695219" y="30314"/>
                  </a:lnTo>
                  <a:lnTo>
                    <a:pt x="1695219" y="1257"/>
                  </a:lnTo>
                  <a:lnTo>
                    <a:pt x="1704998" y="1257"/>
                  </a:lnTo>
                  <a:lnTo>
                    <a:pt x="1704998" y="30314"/>
                  </a:lnTo>
                  <a:close/>
                </a:path>
                <a:path w="1705610" h="132714">
                  <a:moveTo>
                    <a:pt x="1641855" y="63562"/>
                  </a:moveTo>
                  <a:lnTo>
                    <a:pt x="1628025" y="63562"/>
                  </a:lnTo>
                  <a:lnTo>
                    <a:pt x="1616570" y="59231"/>
                  </a:lnTo>
                  <a:lnTo>
                    <a:pt x="1608328" y="52106"/>
                  </a:lnTo>
                  <a:lnTo>
                    <a:pt x="1603857" y="43026"/>
                  </a:lnTo>
                  <a:lnTo>
                    <a:pt x="1603857" y="26682"/>
                  </a:lnTo>
                  <a:lnTo>
                    <a:pt x="1608328" y="17462"/>
                  </a:lnTo>
                  <a:lnTo>
                    <a:pt x="1616570" y="10337"/>
                  </a:lnTo>
                  <a:lnTo>
                    <a:pt x="1628025" y="6006"/>
                  </a:lnTo>
                  <a:lnTo>
                    <a:pt x="1641715" y="6006"/>
                  </a:lnTo>
                  <a:lnTo>
                    <a:pt x="1653031" y="10058"/>
                  </a:lnTo>
                  <a:lnTo>
                    <a:pt x="1658653" y="14807"/>
                  </a:lnTo>
                  <a:lnTo>
                    <a:pt x="1630400" y="14807"/>
                  </a:lnTo>
                  <a:lnTo>
                    <a:pt x="1622437" y="17741"/>
                  </a:lnTo>
                  <a:lnTo>
                    <a:pt x="1616570" y="22630"/>
                  </a:lnTo>
                  <a:lnTo>
                    <a:pt x="1613357" y="28917"/>
                  </a:lnTo>
                  <a:lnTo>
                    <a:pt x="1613357" y="40651"/>
                  </a:lnTo>
                  <a:lnTo>
                    <a:pt x="1616570" y="46938"/>
                  </a:lnTo>
                  <a:lnTo>
                    <a:pt x="1622437" y="51827"/>
                  </a:lnTo>
                  <a:lnTo>
                    <a:pt x="1630400" y="54761"/>
                  </a:lnTo>
                  <a:lnTo>
                    <a:pt x="1658581" y="54761"/>
                  </a:lnTo>
                  <a:lnTo>
                    <a:pt x="1653031" y="59371"/>
                  </a:lnTo>
                  <a:lnTo>
                    <a:pt x="1641855" y="63562"/>
                  </a:lnTo>
                  <a:close/>
                </a:path>
                <a:path w="1705610" h="132714">
                  <a:moveTo>
                    <a:pt x="1658581" y="54761"/>
                  </a:moveTo>
                  <a:lnTo>
                    <a:pt x="1639620" y="54761"/>
                  </a:lnTo>
                  <a:lnTo>
                    <a:pt x="1647582" y="51827"/>
                  </a:lnTo>
                  <a:lnTo>
                    <a:pt x="1653450" y="46938"/>
                  </a:lnTo>
                  <a:lnTo>
                    <a:pt x="1656663" y="40651"/>
                  </a:lnTo>
                  <a:lnTo>
                    <a:pt x="1656663" y="28917"/>
                  </a:lnTo>
                  <a:lnTo>
                    <a:pt x="1653450" y="22630"/>
                  </a:lnTo>
                  <a:lnTo>
                    <a:pt x="1647582" y="17741"/>
                  </a:lnTo>
                  <a:lnTo>
                    <a:pt x="1639620" y="14807"/>
                  </a:lnTo>
                  <a:lnTo>
                    <a:pt x="1658653" y="14807"/>
                  </a:lnTo>
                  <a:lnTo>
                    <a:pt x="1661133" y="16903"/>
                  </a:lnTo>
                  <a:lnTo>
                    <a:pt x="1665883" y="25704"/>
                  </a:lnTo>
                  <a:lnTo>
                    <a:pt x="1666162" y="30314"/>
                  </a:lnTo>
                  <a:lnTo>
                    <a:pt x="1704998" y="30314"/>
                  </a:lnTo>
                  <a:lnTo>
                    <a:pt x="1704998" y="38975"/>
                  </a:lnTo>
                  <a:lnTo>
                    <a:pt x="1666162" y="38975"/>
                  </a:lnTo>
                  <a:lnTo>
                    <a:pt x="1665883" y="43725"/>
                  </a:lnTo>
                  <a:lnTo>
                    <a:pt x="1661273" y="52525"/>
                  </a:lnTo>
                  <a:lnTo>
                    <a:pt x="1658581" y="54761"/>
                  </a:lnTo>
                  <a:close/>
                </a:path>
                <a:path w="1705610" h="132714">
                  <a:moveTo>
                    <a:pt x="1704998" y="66495"/>
                  </a:moveTo>
                  <a:lnTo>
                    <a:pt x="1695219" y="66495"/>
                  </a:lnTo>
                  <a:lnTo>
                    <a:pt x="1695219" y="38975"/>
                  </a:lnTo>
                  <a:lnTo>
                    <a:pt x="1704998" y="38975"/>
                  </a:lnTo>
                  <a:lnTo>
                    <a:pt x="1704998" y="66495"/>
                  </a:lnTo>
                  <a:close/>
                </a:path>
                <a:path w="1705610" h="132714">
                  <a:moveTo>
                    <a:pt x="1704998" y="128800"/>
                  </a:moveTo>
                  <a:lnTo>
                    <a:pt x="1627047" y="128800"/>
                  </a:lnTo>
                  <a:lnTo>
                    <a:pt x="1627047" y="74039"/>
                  </a:lnTo>
                  <a:lnTo>
                    <a:pt x="1636686" y="74039"/>
                  </a:lnTo>
                  <a:lnTo>
                    <a:pt x="1636686" y="91641"/>
                  </a:lnTo>
                  <a:lnTo>
                    <a:pt x="1704998" y="91641"/>
                  </a:lnTo>
                  <a:lnTo>
                    <a:pt x="1704998" y="100302"/>
                  </a:lnTo>
                  <a:lnTo>
                    <a:pt x="1636686" y="100302"/>
                  </a:lnTo>
                  <a:lnTo>
                    <a:pt x="1636686" y="119999"/>
                  </a:lnTo>
                  <a:lnTo>
                    <a:pt x="1704998" y="119999"/>
                  </a:lnTo>
                  <a:lnTo>
                    <a:pt x="1704998" y="128800"/>
                  </a:lnTo>
                  <a:close/>
                </a:path>
                <a:path w="1705610" h="132714">
                  <a:moveTo>
                    <a:pt x="1704998" y="91641"/>
                  </a:moveTo>
                  <a:lnTo>
                    <a:pt x="1695359" y="91641"/>
                  </a:lnTo>
                  <a:lnTo>
                    <a:pt x="1695359" y="74039"/>
                  </a:lnTo>
                  <a:lnTo>
                    <a:pt x="1704998" y="74039"/>
                  </a:lnTo>
                  <a:lnTo>
                    <a:pt x="1704998" y="91641"/>
                  </a:lnTo>
                  <a:close/>
                </a:path>
                <a:path w="1705610" h="132714">
                  <a:moveTo>
                    <a:pt x="1704998" y="119999"/>
                  </a:moveTo>
                  <a:lnTo>
                    <a:pt x="1695359" y="119999"/>
                  </a:lnTo>
                  <a:lnTo>
                    <a:pt x="1695359" y="100302"/>
                  </a:lnTo>
                  <a:lnTo>
                    <a:pt x="1704998" y="100302"/>
                  </a:lnTo>
                  <a:lnTo>
                    <a:pt x="1704998" y="1199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6" name="object 5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01949" y="2827713"/>
              <a:ext cx="259812" cy="132828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84276" y="2828970"/>
              <a:ext cx="121093" cy="133945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27604" y="2828970"/>
              <a:ext cx="108940" cy="13059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70654" y="2828970"/>
              <a:ext cx="105727" cy="129056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109571" y="2830425"/>
              <a:ext cx="259715" cy="128270"/>
            </a:xfrm>
            <a:custGeom>
              <a:avLst/>
              <a:gdLst/>
              <a:ahLst/>
              <a:cxnLst/>
              <a:rect l="l" t="t" r="r" b="b"/>
              <a:pathLst>
                <a:path w="259715" h="128269">
                  <a:moveTo>
                    <a:pt x="78230" y="46099"/>
                  </a:moveTo>
                  <a:lnTo>
                    <a:pt x="97508" y="46099"/>
                  </a:lnTo>
                  <a:lnTo>
                    <a:pt x="97508" y="0"/>
                  </a:lnTo>
                  <a:lnTo>
                    <a:pt x="107287" y="0"/>
                  </a:lnTo>
                  <a:lnTo>
                    <a:pt x="107287" y="127682"/>
                  </a:lnTo>
                  <a:lnTo>
                    <a:pt x="97508" y="127682"/>
                  </a:lnTo>
                  <a:lnTo>
                    <a:pt x="97508" y="54900"/>
                  </a:lnTo>
                  <a:lnTo>
                    <a:pt x="78230" y="54900"/>
                  </a:lnTo>
                  <a:lnTo>
                    <a:pt x="78230" y="121396"/>
                  </a:lnTo>
                  <a:lnTo>
                    <a:pt x="68451" y="121396"/>
                  </a:lnTo>
                  <a:lnTo>
                    <a:pt x="68451" y="2654"/>
                  </a:lnTo>
                  <a:lnTo>
                    <a:pt x="78230" y="2654"/>
                  </a:lnTo>
                  <a:lnTo>
                    <a:pt x="78230" y="46099"/>
                  </a:lnTo>
                  <a:close/>
                </a:path>
                <a:path w="259715" h="128269">
                  <a:moveTo>
                    <a:pt x="0" y="91920"/>
                  </a:moveTo>
                  <a:lnTo>
                    <a:pt x="9359" y="85634"/>
                  </a:lnTo>
                  <a:lnTo>
                    <a:pt x="16065" y="80674"/>
                  </a:lnTo>
                  <a:lnTo>
                    <a:pt x="22770" y="75715"/>
                  </a:lnTo>
                  <a:lnTo>
                    <a:pt x="27310" y="71454"/>
                  </a:lnTo>
                  <a:lnTo>
                    <a:pt x="31850" y="67194"/>
                  </a:lnTo>
                  <a:lnTo>
                    <a:pt x="34505" y="63352"/>
                  </a:lnTo>
                  <a:lnTo>
                    <a:pt x="37159" y="59510"/>
                  </a:lnTo>
                  <a:lnTo>
                    <a:pt x="38556" y="55389"/>
                  </a:lnTo>
                  <a:lnTo>
                    <a:pt x="39953" y="51268"/>
                  </a:lnTo>
                  <a:lnTo>
                    <a:pt x="40372" y="46449"/>
                  </a:lnTo>
                  <a:lnTo>
                    <a:pt x="40791" y="41629"/>
                  </a:lnTo>
                  <a:lnTo>
                    <a:pt x="40791" y="35482"/>
                  </a:lnTo>
                  <a:lnTo>
                    <a:pt x="40791" y="21513"/>
                  </a:lnTo>
                  <a:lnTo>
                    <a:pt x="2374" y="21513"/>
                  </a:lnTo>
                  <a:lnTo>
                    <a:pt x="2374" y="12712"/>
                  </a:lnTo>
                  <a:lnTo>
                    <a:pt x="50430" y="12712"/>
                  </a:lnTo>
                  <a:lnTo>
                    <a:pt x="50430" y="36041"/>
                  </a:lnTo>
                  <a:lnTo>
                    <a:pt x="50430" y="43026"/>
                  </a:lnTo>
                  <a:lnTo>
                    <a:pt x="49801" y="48614"/>
                  </a:lnTo>
                  <a:lnTo>
                    <a:pt x="49173" y="54202"/>
                  </a:lnTo>
                  <a:lnTo>
                    <a:pt x="47496" y="59021"/>
                  </a:lnTo>
                  <a:lnTo>
                    <a:pt x="45820" y="63841"/>
                  </a:lnTo>
                  <a:lnTo>
                    <a:pt x="42747" y="68241"/>
                  </a:lnTo>
                  <a:lnTo>
                    <a:pt x="39673" y="72642"/>
                  </a:lnTo>
                  <a:lnTo>
                    <a:pt x="34644" y="77391"/>
                  </a:lnTo>
                  <a:lnTo>
                    <a:pt x="29615" y="82141"/>
                  </a:lnTo>
                  <a:lnTo>
                    <a:pt x="22421" y="87519"/>
                  </a:lnTo>
                  <a:lnTo>
                    <a:pt x="15226" y="92898"/>
                  </a:lnTo>
                  <a:lnTo>
                    <a:pt x="5448" y="99603"/>
                  </a:lnTo>
                  <a:lnTo>
                    <a:pt x="0" y="91920"/>
                  </a:lnTo>
                  <a:close/>
                </a:path>
                <a:path w="259715" h="128269">
                  <a:moveTo>
                    <a:pt x="203119" y="59091"/>
                  </a:moveTo>
                  <a:lnTo>
                    <a:pt x="145563" y="59091"/>
                  </a:lnTo>
                  <a:lnTo>
                    <a:pt x="145563" y="3632"/>
                  </a:lnTo>
                  <a:lnTo>
                    <a:pt x="155063" y="3632"/>
                  </a:lnTo>
                  <a:lnTo>
                    <a:pt x="155063" y="23329"/>
                  </a:lnTo>
                  <a:lnTo>
                    <a:pt x="193619" y="23329"/>
                  </a:lnTo>
                  <a:lnTo>
                    <a:pt x="193619" y="3632"/>
                  </a:lnTo>
                  <a:lnTo>
                    <a:pt x="203119" y="3632"/>
                  </a:lnTo>
                  <a:lnTo>
                    <a:pt x="203119" y="59091"/>
                  </a:lnTo>
                  <a:close/>
                </a:path>
                <a:path w="259715" h="128269">
                  <a:moveTo>
                    <a:pt x="239579" y="72083"/>
                  </a:moveTo>
                  <a:lnTo>
                    <a:pt x="239579" y="104213"/>
                  </a:lnTo>
                  <a:lnTo>
                    <a:pt x="172246" y="104213"/>
                  </a:lnTo>
                  <a:lnTo>
                    <a:pt x="172246" y="119720"/>
                  </a:lnTo>
                  <a:lnTo>
                    <a:pt x="242932" y="119720"/>
                  </a:lnTo>
                  <a:lnTo>
                    <a:pt x="242932" y="128101"/>
                  </a:lnTo>
                  <a:lnTo>
                    <a:pt x="162606" y="128101"/>
                  </a:lnTo>
                  <a:lnTo>
                    <a:pt x="162606" y="95971"/>
                  </a:lnTo>
                  <a:lnTo>
                    <a:pt x="229940" y="95971"/>
                  </a:lnTo>
                  <a:lnTo>
                    <a:pt x="229940" y="80604"/>
                  </a:lnTo>
                  <a:lnTo>
                    <a:pt x="161908" y="80604"/>
                  </a:lnTo>
                  <a:lnTo>
                    <a:pt x="161908" y="72083"/>
                  </a:lnTo>
                  <a:lnTo>
                    <a:pt x="239579" y="72083"/>
                  </a:lnTo>
                  <a:close/>
                </a:path>
                <a:path w="259715" h="128269">
                  <a:moveTo>
                    <a:pt x="239579" y="27240"/>
                  </a:moveTo>
                  <a:lnTo>
                    <a:pt x="259137" y="27240"/>
                  </a:lnTo>
                  <a:lnTo>
                    <a:pt x="259137" y="35902"/>
                  </a:lnTo>
                  <a:lnTo>
                    <a:pt x="239579" y="35902"/>
                  </a:lnTo>
                  <a:lnTo>
                    <a:pt x="239579" y="64539"/>
                  </a:lnTo>
                  <a:lnTo>
                    <a:pt x="229801" y="64539"/>
                  </a:lnTo>
                  <a:lnTo>
                    <a:pt x="229801" y="0"/>
                  </a:lnTo>
                  <a:lnTo>
                    <a:pt x="239579" y="0"/>
                  </a:lnTo>
                  <a:lnTo>
                    <a:pt x="239579" y="27240"/>
                  </a:lnTo>
                  <a:close/>
                </a:path>
                <a:path w="259715" h="128269">
                  <a:moveTo>
                    <a:pt x="155063" y="50570"/>
                  </a:moveTo>
                  <a:lnTo>
                    <a:pt x="193619" y="50570"/>
                  </a:lnTo>
                  <a:lnTo>
                    <a:pt x="193619" y="31850"/>
                  </a:lnTo>
                  <a:lnTo>
                    <a:pt x="155063" y="31850"/>
                  </a:lnTo>
                  <a:lnTo>
                    <a:pt x="155063" y="5057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1" name="object 61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390442" y="2828970"/>
              <a:ext cx="109219" cy="129056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578893" y="2828691"/>
              <a:ext cx="110337" cy="13199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720965" y="2828970"/>
              <a:ext cx="106006" cy="13031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1860580" y="2830425"/>
              <a:ext cx="121920" cy="128270"/>
            </a:xfrm>
            <a:custGeom>
              <a:avLst/>
              <a:gdLst/>
              <a:ahLst/>
              <a:cxnLst/>
              <a:rect l="l" t="t" r="r" b="b"/>
              <a:pathLst>
                <a:path w="121919" h="128269">
                  <a:moveTo>
                    <a:pt x="100022" y="47636"/>
                  </a:moveTo>
                  <a:lnTo>
                    <a:pt x="121396" y="47636"/>
                  </a:lnTo>
                  <a:lnTo>
                    <a:pt x="121396" y="56437"/>
                  </a:lnTo>
                  <a:lnTo>
                    <a:pt x="100022" y="56437"/>
                  </a:lnTo>
                  <a:lnTo>
                    <a:pt x="100022" y="127682"/>
                  </a:lnTo>
                  <a:lnTo>
                    <a:pt x="90104" y="127682"/>
                  </a:lnTo>
                  <a:lnTo>
                    <a:pt x="90104" y="0"/>
                  </a:lnTo>
                  <a:lnTo>
                    <a:pt x="100022" y="0"/>
                  </a:lnTo>
                  <a:lnTo>
                    <a:pt x="100022" y="47636"/>
                  </a:lnTo>
                  <a:close/>
                </a:path>
                <a:path w="121919" h="128269">
                  <a:moveTo>
                    <a:pt x="23469" y="65936"/>
                  </a:moveTo>
                  <a:lnTo>
                    <a:pt x="26821" y="62165"/>
                  </a:lnTo>
                  <a:lnTo>
                    <a:pt x="28777" y="59091"/>
                  </a:lnTo>
                  <a:lnTo>
                    <a:pt x="30733" y="56018"/>
                  </a:lnTo>
                  <a:lnTo>
                    <a:pt x="31850" y="53014"/>
                  </a:lnTo>
                  <a:lnTo>
                    <a:pt x="32968" y="50011"/>
                  </a:lnTo>
                  <a:lnTo>
                    <a:pt x="33317" y="46798"/>
                  </a:lnTo>
                  <a:lnTo>
                    <a:pt x="33666" y="43585"/>
                  </a:lnTo>
                  <a:lnTo>
                    <a:pt x="33666" y="39394"/>
                  </a:lnTo>
                  <a:lnTo>
                    <a:pt x="33666" y="9359"/>
                  </a:lnTo>
                  <a:lnTo>
                    <a:pt x="43864" y="9359"/>
                  </a:lnTo>
                  <a:lnTo>
                    <a:pt x="43864" y="38695"/>
                  </a:lnTo>
                  <a:lnTo>
                    <a:pt x="43864" y="42747"/>
                  </a:lnTo>
                  <a:lnTo>
                    <a:pt x="44144" y="45750"/>
                  </a:lnTo>
                  <a:lnTo>
                    <a:pt x="44423" y="48754"/>
                  </a:lnTo>
                  <a:lnTo>
                    <a:pt x="45261" y="51478"/>
                  </a:lnTo>
                  <a:lnTo>
                    <a:pt x="46099" y="54202"/>
                  </a:lnTo>
                  <a:lnTo>
                    <a:pt x="47776" y="56856"/>
                  </a:lnTo>
                  <a:lnTo>
                    <a:pt x="49452" y="59510"/>
                  </a:lnTo>
                  <a:lnTo>
                    <a:pt x="52246" y="62723"/>
                  </a:lnTo>
                  <a:lnTo>
                    <a:pt x="56437" y="67613"/>
                  </a:lnTo>
                  <a:lnTo>
                    <a:pt x="62514" y="73759"/>
                  </a:lnTo>
                  <a:lnTo>
                    <a:pt x="68591" y="79906"/>
                  </a:lnTo>
                  <a:lnTo>
                    <a:pt x="76553" y="87031"/>
                  </a:lnTo>
                  <a:lnTo>
                    <a:pt x="70127" y="93736"/>
                  </a:lnTo>
                  <a:lnTo>
                    <a:pt x="63422" y="87450"/>
                  </a:lnTo>
                  <a:lnTo>
                    <a:pt x="57764" y="81792"/>
                  </a:lnTo>
                  <a:lnTo>
                    <a:pt x="52106" y="76134"/>
                  </a:lnTo>
                  <a:lnTo>
                    <a:pt x="47915" y="71664"/>
                  </a:lnTo>
                  <a:lnTo>
                    <a:pt x="44702" y="68311"/>
                  </a:lnTo>
                  <a:lnTo>
                    <a:pt x="42118" y="65238"/>
                  </a:lnTo>
                  <a:lnTo>
                    <a:pt x="39534" y="62165"/>
                  </a:lnTo>
                  <a:lnTo>
                    <a:pt x="38975" y="60768"/>
                  </a:lnTo>
                  <a:lnTo>
                    <a:pt x="38835" y="60768"/>
                  </a:lnTo>
                  <a:lnTo>
                    <a:pt x="38695" y="61466"/>
                  </a:lnTo>
                  <a:lnTo>
                    <a:pt x="37718" y="62933"/>
                  </a:lnTo>
                  <a:lnTo>
                    <a:pt x="36740" y="64400"/>
                  </a:lnTo>
                  <a:lnTo>
                    <a:pt x="35273" y="66216"/>
                  </a:lnTo>
                  <a:lnTo>
                    <a:pt x="33806" y="68032"/>
                  </a:lnTo>
                  <a:lnTo>
                    <a:pt x="32130" y="70057"/>
                  </a:lnTo>
                  <a:lnTo>
                    <a:pt x="30453" y="72083"/>
                  </a:lnTo>
                  <a:lnTo>
                    <a:pt x="28917" y="73759"/>
                  </a:lnTo>
                  <a:lnTo>
                    <a:pt x="27101" y="75715"/>
                  </a:lnTo>
                  <a:lnTo>
                    <a:pt x="24516" y="78369"/>
                  </a:lnTo>
                  <a:lnTo>
                    <a:pt x="21932" y="81024"/>
                  </a:lnTo>
                  <a:lnTo>
                    <a:pt x="18998" y="83957"/>
                  </a:lnTo>
                  <a:lnTo>
                    <a:pt x="16065" y="86891"/>
                  </a:lnTo>
                  <a:lnTo>
                    <a:pt x="12852" y="89964"/>
                  </a:lnTo>
                  <a:lnTo>
                    <a:pt x="9639" y="93037"/>
                  </a:lnTo>
                  <a:lnTo>
                    <a:pt x="6565" y="95692"/>
                  </a:lnTo>
                  <a:lnTo>
                    <a:pt x="0" y="88847"/>
                  </a:lnTo>
                  <a:lnTo>
                    <a:pt x="6984" y="82700"/>
                  </a:lnTo>
                  <a:lnTo>
                    <a:pt x="12782" y="77112"/>
                  </a:lnTo>
                  <a:lnTo>
                    <a:pt x="18579" y="71524"/>
                  </a:lnTo>
                  <a:lnTo>
                    <a:pt x="23469" y="6593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5" name="object 6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005806" y="2828970"/>
              <a:ext cx="104050" cy="130453"/>
            </a:xfrm>
            <a:prstGeom prst="rect">
              <a:avLst/>
            </a:prstGeom>
          </p:spPr>
        </p:pic>
      </p:grpSp>
      <p:pic>
        <p:nvPicPr>
          <p:cNvPr id="66" name="object 66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709483" y="3387021"/>
            <a:ext cx="592765" cy="559834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90413" y="8340373"/>
            <a:ext cx="579374" cy="581594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684753" y="4371647"/>
            <a:ext cx="590693" cy="615398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708146" y="5489065"/>
            <a:ext cx="543907" cy="401576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614334" y="9429874"/>
            <a:ext cx="731531" cy="418018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736273" y="6357437"/>
            <a:ext cx="482035" cy="593080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16539" y="7398979"/>
            <a:ext cx="527122" cy="504560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6002084" y="9477499"/>
            <a:ext cx="1349373" cy="7676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2022-04-25T06:37:58Z</dcterms:created>
  <dcterms:modified xsi:type="dcterms:W3CDTF">2022-04-25T06:37:58Z</dcterms:modified>
</cp:coreProperties>
</file>