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35763" cy="98663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3" d="100"/>
          <a:sy n="83" d="100"/>
        </p:scale>
        <p:origin x="1614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0864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36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7461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809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0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36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2084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012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4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40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8140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14AC5-A9FE-41CA-A1C3-290C5B37EF55}" type="datetimeFigureOut">
              <a:rPr lang="ko-KR" altLang="en-US" smtClean="0"/>
              <a:t>2019-03-13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31AB3-9474-4971-BF45-953748EAE38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8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105" y="-257292"/>
            <a:ext cx="9185564" cy="6854604"/>
          </a:xfrm>
          <a:prstGeom prst="rect">
            <a:avLst/>
          </a:prstGeom>
        </p:spPr>
      </p:pic>
      <p:pic>
        <p:nvPicPr>
          <p:cNvPr id="5" name="그림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376" y="6237312"/>
            <a:ext cx="1097272" cy="360000"/>
          </a:xfrm>
          <a:prstGeom prst="rect">
            <a:avLst/>
          </a:prstGeom>
        </p:spPr>
      </p:pic>
      <p:cxnSp>
        <p:nvCxnSpPr>
          <p:cNvPr id="56" name="직선 연결선 55"/>
          <p:cNvCxnSpPr/>
          <p:nvPr/>
        </p:nvCxnSpPr>
        <p:spPr>
          <a:xfrm flipV="1">
            <a:off x="3765665" y="2423823"/>
            <a:ext cx="55566" cy="421438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직선 연결선 62"/>
          <p:cNvCxnSpPr/>
          <p:nvPr/>
        </p:nvCxnSpPr>
        <p:spPr>
          <a:xfrm flipH="1" flipV="1">
            <a:off x="6114614" y="2018322"/>
            <a:ext cx="108273" cy="879156"/>
          </a:xfrm>
          <a:prstGeom prst="line">
            <a:avLst/>
          </a:prstGeom>
          <a:ln w="25400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모서리가 둥근 사각형 설명선 52"/>
          <p:cNvSpPr/>
          <p:nvPr/>
        </p:nvSpPr>
        <p:spPr>
          <a:xfrm>
            <a:off x="10265908" y="4429919"/>
            <a:ext cx="1609717" cy="1233907"/>
          </a:xfrm>
          <a:prstGeom prst="wedgeRoundRectCallout">
            <a:avLst>
              <a:gd name="adj1" fmla="val -66150"/>
              <a:gd name="adj2" fmla="val -11992"/>
              <a:gd name="adj3" fmla="val 1666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500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고딕 Std B" panose="020B0800000000000000" pitchFamily="34" charset="-127"/>
                <a:ea typeface="Adobe 고딕 Std B" panose="020B0800000000000000" pitchFamily="34" charset="-127"/>
              </a:rPr>
              <a:t>◎ </a:t>
            </a:r>
            <a:r>
              <a:rPr lang="ko-KR" altLang="en-US" sz="1500" spc="-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obe 고딕 Std B" panose="020B0800000000000000" pitchFamily="34" charset="-127"/>
                <a:ea typeface="Adobe 고딕 Std B" panose="020B0800000000000000" pitchFamily="34" charset="-127"/>
              </a:rPr>
              <a:t>인성교육원</a:t>
            </a:r>
            <a:endParaRPr lang="en-US" altLang="ko-KR" sz="1500" spc="-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endParaRPr lang="en-US" altLang="ko-KR" sz="1500" b="1" spc="-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anose="020B0503020000020004" pitchFamily="50" charset="-127"/>
            </a:endParaRPr>
          </a:p>
          <a:p>
            <a:r>
              <a:rPr lang="ko-KR" altLang="en-US" sz="1500" b="1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맑은 고딕" panose="020B0503020000020004" pitchFamily="50" charset="-127"/>
              </a:rPr>
              <a:t>〮 </a:t>
            </a:r>
            <a:r>
              <a:rPr lang="ko-KR" altLang="en-US" sz="1500" b="1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금연금주클리닉</a:t>
            </a:r>
            <a:endParaRPr lang="en-US" altLang="ko-KR" sz="1500" b="1" spc="-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altLang="ko-KR" sz="1500" b="1" spc="-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ko-KR" altLang="en-US" sz="1500" b="1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ko-KR" sz="1500" b="1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ko-KR" altLang="en-US" sz="1500" b="1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흡연음주예방교육</a:t>
            </a:r>
            <a:r>
              <a:rPr lang="en-US" altLang="ko-KR" sz="1500" b="1" spc="-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10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8</Words>
  <Application>Microsoft Office PowerPoint</Application>
  <PresentationFormat>와이드스크린</PresentationFormat>
  <Paragraphs>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Adobe 고딕 Std B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김욱영</dc:creator>
  <cp:lastModifiedBy>SYU</cp:lastModifiedBy>
  <cp:revision>31</cp:revision>
  <cp:lastPrinted>2019-03-12T06:07:27Z</cp:lastPrinted>
  <dcterms:created xsi:type="dcterms:W3CDTF">2019-03-07T01:15:33Z</dcterms:created>
  <dcterms:modified xsi:type="dcterms:W3CDTF">2019-03-13T05:40:55Z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_SA">
    <vt:lpwstr>C:\Users\syu\Desktop\캠퍼스맵.pptx</vt:lpwstr>
  </property>
</Properties>
</file>