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2" r:id="rId5"/>
    <p:sldId id="263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00B1-05C5-49BF-A3AC-C0F5021D727D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C62D-631D-4FAA-82B9-6D28E4B01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38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00B1-05C5-49BF-A3AC-C0F5021D727D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C62D-631D-4FAA-82B9-6D28E4B01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48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00B1-05C5-49BF-A3AC-C0F5021D727D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C62D-631D-4FAA-82B9-6D28E4B01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60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00B1-05C5-49BF-A3AC-C0F5021D727D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C62D-631D-4FAA-82B9-6D28E4B01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89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00B1-05C5-49BF-A3AC-C0F5021D727D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C62D-631D-4FAA-82B9-6D28E4B01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43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00B1-05C5-49BF-A3AC-C0F5021D727D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C62D-631D-4FAA-82B9-6D28E4B01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409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00B1-05C5-49BF-A3AC-C0F5021D727D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C62D-631D-4FAA-82B9-6D28E4B01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21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00B1-05C5-49BF-A3AC-C0F5021D727D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C62D-631D-4FAA-82B9-6D28E4B01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58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00B1-05C5-49BF-A3AC-C0F5021D727D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C62D-631D-4FAA-82B9-6D28E4B01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97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00B1-05C5-49BF-A3AC-C0F5021D727D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C62D-631D-4FAA-82B9-6D28E4B01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68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00B1-05C5-49BF-A3AC-C0F5021D727D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C62D-631D-4FAA-82B9-6D28E4B01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60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900B1-05C5-49BF-A3AC-C0F5021D727D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9C62D-631D-4FAA-82B9-6D28E4B01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6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blogging, business, coding">
            <a:extLst>
              <a:ext uri="{FF2B5EF4-FFF2-40B4-BE49-F238E27FC236}">
                <a16:creationId xmlns:a16="http://schemas.microsoft.com/office/drawing/2014/main" id="{5E0FAF0E-8C48-482C-B193-74A380731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318" b="25325"/>
          <a:stretch/>
        </p:blipFill>
        <p:spPr bwMode="auto">
          <a:xfrm>
            <a:off x="33562" y="1812668"/>
            <a:ext cx="12128656" cy="27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88479E84-602B-44A3-9614-17E8AB017D66}"/>
              </a:ext>
            </a:extLst>
          </p:cNvPr>
          <p:cNvSpPr/>
          <p:nvPr/>
        </p:nvSpPr>
        <p:spPr>
          <a:xfrm>
            <a:off x="17043" y="1809510"/>
            <a:ext cx="12128656" cy="2779484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20000"/>
                </a:schemeClr>
              </a:gs>
              <a:gs pos="0">
                <a:srgbClr val="8A4898">
                  <a:alpha val="80000"/>
                </a:srgbClr>
              </a:gs>
              <a:gs pos="83000">
                <a:srgbClr val="8A4898">
                  <a:alpha val="3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54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34A0307-2923-46FA-BBD8-A52E7A4D3768}"/>
              </a:ext>
            </a:extLst>
          </p:cNvPr>
          <p:cNvGrpSpPr/>
          <p:nvPr/>
        </p:nvGrpSpPr>
        <p:grpSpPr>
          <a:xfrm>
            <a:off x="1477910" y="2573042"/>
            <a:ext cx="8938905" cy="1345021"/>
            <a:chOff x="2881009" y="3570051"/>
            <a:chExt cx="6953737" cy="1206229"/>
          </a:xfrm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0C8BA15C-118D-4AFD-944F-994A6B9B937B}"/>
                </a:ext>
              </a:extLst>
            </p:cNvPr>
            <p:cNvCxnSpPr/>
            <p:nvPr/>
          </p:nvCxnSpPr>
          <p:spPr>
            <a:xfrm>
              <a:off x="2881009" y="3570051"/>
              <a:ext cx="64299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62743FB2-4009-4051-9C4F-6DB721CC542C}"/>
                </a:ext>
              </a:extLst>
            </p:cNvPr>
            <p:cNvCxnSpPr/>
            <p:nvPr/>
          </p:nvCxnSpPr>
          <p:spPr>
            <a:xfrm>
              <a:off x="2881009" y="4776280"/>
              <a:ext cx="64299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09B284-E055-406B-B890-94C2173F5029}"/>
                </a:ext>
              </a:extLst>
            </p:cNvPr>
            <p:cNvSpPr txBox="1"/>
            <p:nvPr/>
          </p:nvSpPr>
          <p:spPr>
            <a:xfrm>
              <a:off x="3202058" y="3934156"/>
              <a:ext cx="6632688" cy="579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>
                  <a:solidFill>
                    <a:schemeClr val="bg1"/>
                  </a:solidFill>
                  <a:latin typeface="+mn-ea"/>
                </a:rPr>
                <a:t>온라인 글쓰기 첨삭 신청 방법</a:t>
              </a:r>
              <a:endParaRPr lang="ko-KR" altLang="en-US" sz="3463" b="1" spc="-15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72" y="5263084"/>
            <a:ext cx="5462718" cy="1092544"/>
          </a:xfrm>
          <a:prstGeom prst="rect">
            <a:avLst/>
          </a:prstGeom>
        </p:spPr>
      </p:pic>
      <p:pic>
        <p:nvPicPr>
          <p:cNvPr id="11" name="_x284293016" descr="EMB000026f00d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7" t="42686" r="26466" b="42908"/>
          <a:stretch>
            <a:fillRect/>
          </a:stretch>
        </p:blipFill>
        <p:spPr bwMode="auto">
          <a:xfrm>
            <a:off x="515565" y="245371"/>
            <a:ext cx="1141466" cy="5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6992" y="786991"/>
            <a:ext cx="360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B050"/>
                </a:solidFill>
              </a:rPr>
              <a:t>http://ctl.syu.ac.kr/</a:t>
            </a:r>
            <a:endParaRPr lang="ko-KR" altLang="en-US" sz="2400" b="1" dirty="0">
              <a:solidFill>
                <a:srgbClr val="00B050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8935069" y="1419913"/>
            <a:ext cx="2640846" cy="898900"/>
            <a:chOff x="8935069" y="1419913"/>
            <a:chExt cx="2640846" cy="898900"/>
          </a:xfrm>
        </p:grpSpPr>
        <p:sp>
          <p:nvSpPr>
            <p:cNvPr id="9" name="TextBox 8"/>
            <p:cNvSpPr txBox="1"/>
            <p:nvPr/>
          </p:nvSpPr>
          <p:spPr>
            <a:xfrm>
              <a:off x="8935069" y="1419913"/>
              <a:ext cx="2640846" cy="898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867" dirty="0" smtClean="0"/>
                <a:t>   SU-Wings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867" dirty="0" smtClean="0"/>
                <a:t>  로그인 방법과 동일</a:t>
              </a:r>
              <a:endParaRPr lang="en-US" altLang="ko-KR" sz="1867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935069" y="1500031"/>
              <a:ext cx="480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①</a:t>
              </a:r>
              <a:endParaRPr lang="ko-KR" alt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1233" y="263771"/>
            <a:ext cx="611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1. </a:t>
            </a:r>
            <a:r>
              <a:rPr lang="ko-KR" altLang="en-US" sz="2800" b="1" dirty="0" smtClean="0"/>
              <a:t>글쓰기 상담 접속</a:t>
            </a:r>
            <a:r>
              <a:rPr lang="en-US" altLang="ko-KR" sz="2800" b="1" dirty="0" smtClean="0"/>
              <a:t>(CTL</a:t>
            </a:r>
            <a:r>
              <a:rPr lang="ko-KR" altLang="en-US" sz="2800" b="1" dirty="0" smtClean="0"/>
              <a:t>홈페이지</a:t>
            </a:r>
            <a:r>
              <a:rPr lang="en-US" altLang="ko-KR" sz="2800" b="1" dirty="0" smtClean="0"/>
              <a:t>)</a:t>
            </a:r>
            <a:endParaRPr lang="ko-KR" altLang="en-US" sz="28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0" y="1300578"/>
            <a:ext cx="7451762" cy="4672945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7376441" y="1387155"/>
            <a:ext cx="791160" cy="1094780"/>
            <a:chOff x="8137004" y="3826353"/>
            <a:chExt cx="1154523" cy="1597591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A5F8D90B-8662-455A-B458-57596C356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004" y="3826353"/>
              <a:ext cx="923647" cy="1068959"/>
            </a:xfrm>
            <a:prstGeom prst="rect">
              <a:avLst/>
            </a:prstGeom>
          </p:spPr>
        </p:pic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7542AD65-B093-4945-B38C-D41A8B06E979}"/>
                </a:ext>
              </a:extLst>
            </p:cNvPr>
            <p:cNvSpPr txBox="1"/>
            <p:nvPr/>
          </p:nvSpPr>
          <p:spPr>
            <a:xfrm>
              <a:off x="8268816" y="4884985"/>
              <a:ext cx="1022711" cy="538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96888" indent="-39688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95363" indent="-80963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92250" indent="-12065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990725" indent="-161925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r>
                <a:rPr lang="en-US" altLang="ko-KR" b="1" dirty="0">
                  <a:latin typeface="+mj-ea"/>
                  <a:ea typeface="+mj-ea"/>
                </a:rPr>
                <a:t>Click</a:t>
              </a:r>
              <a:endParaRPr lang="ko-KR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100155" y="5057723"/>
            <a:ext cx="791160" cy="1094780"/>
            <a:chOff x="8137004" y="3826353"/>
            <a:chExt cx="1154523" cy="1597591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A5F8D90B-8662-455A-B458-57596C356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004" y="3826353"/>
              <a:ext cx="923647" cy="1068959"/>
            </a:xfrm>
            <a:prstGeom prst="rect">
              <a:avLst/>
            </a:prstGeom>
          </p:spPr>
        </p:pic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7542AD65-B093-4945-B38C-D41A8B06E979}"/>
                </a:ext>
              </a:extLst>
            </p:cNvPr>
            <p:cNvSpPr txBox="1"/>
            <p:nvPr/>
          </p:nvSpPr>
          <p:spPr>
            <a:xfrm>
              <a:off x="8268816" y="4884985"/>
              <a:ext cx="1022711" cy="538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96888" indent="-39688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95363" indent="-80963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492250" indent="-12065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990725" indent="-161925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r>
                <a:rPr lang="en-US" altLang="ko-KR" b="1" dirty="0">
                  <a:solidFill>
                    <a:schemeClr val="bg1"/>
                  </a:solidFill>
                  <a:latin typeface="+mj-ea"/>
                  <a:ea typeface="+mj-ea"/>
                </a:rPr>
                <a:t>Click</a:t>
              </a:r>
              <a:endParaRPr lang="ko-KR" altLang="en-US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964725" y="5413839"/>
            <a:ext cx="262132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② 글쓰기 상담 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49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442913"/>
            <a:ext cx="9703218" cy="501140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5F8D90B-8662-455A-B458-57596C356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66" y="2410935"/>
            <a:ext cx="632948" cy="732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9649" y="3820105"/>
            <a:ext cx="7370857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b="1" dirty="0" smtClean="0">
                <a:solidFill>
                  <a:srgbClr val="FF0000"/>
                </a:solidFill>
              </a:rPr>
              <a:t>※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ko-KR" altLang="en-US" b="1" kern="0" dirty="0" smtClean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상담신청 </a:t>
            </a:r>
            <a:r>
              <a:rPr lang="ko-KR" altLang="en-US" b="1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방법</a:t>
            </a:r>
            <a:endParaRPr lang="ko-KR" altLang="en-US" b="1" kern="0" dirty="0">
              <a:solidFill>
                <a:srgbClr val="FF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1) </a:t>
            </a:r>
            <a:r>
              <a:rPr lang="ko-KR" altLang="en-US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클리닉 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항목 </a:t>
            </a:r>
            <a:r>
              <a:rPr lang="en-US" altLang="ko-KR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: </a:t>
            </a:r>
            <a:r>
              <a:rPr lang="ko-KR" altLang="en-US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기타 </a:t>
            </a:r>
            <a:r>
              <a:rPr lang="ko-KR" altLang="en-US" dirty="0" smtClean="0">
                <a:solidFill>
                  <a:srgbClr val="FF0000"/>
                </a:solidFill>
              </a:rPr>
              <a:t>❶</a:t>
            </a:r>
            <a:endParaRPr lang="ko-KR" altLang="en-US" b="1" kern="0" dirty="0">
              <a:solidFill>
                <a:srgbClr val="FF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2) </a:t>
            </a:r>
            <a:r>
              <a:rPr lang="ko-KR" altLang="en-US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클리닉 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방법 </a:t>
            </a:r>
            <a:r>
              <a:rPr lang="en-US" altLang="ko-KR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: </a:t>
            </a:r>
            <a:r>
              <a:rPr lang="ko-KR" altLang="en-US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온라인 </a:t>
            </a:r>
            <a:r>
              <a:rPr lang="ko-KR" altLang="en-US" dirty="0">
                <a:solidFill>
                  <a:srgbClr val="FF0000"/>
                </a:solidFill>
              </a:rPr>
              <a:t>❷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3</a:t>
            </a:r>
            <a:r>
              <a:rPr lang="en-US" altLang="ko-KR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 </a:t>
            </a:r>
            <a:r>
              <a:rPr lang="ko-KR" altLang="en-US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교수님 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선택 </a:t>
            </a:r>
            <a:r>
              <a:rPr lang="en-US" altLang="ko-KR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: 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교과 담당교수 </a:t>
            </a:r>
            <a:r>
              <a:rPr lang="ko-KR" altLang="en-US" dirty="0" smtClean="0">
                <a:solidFill>
                  <a:srgbClr val="FF0000"/>
                </a:solidFill>
              </a:rPr>
              <a:t>❸</a:t>
            </a:r>
            <a:endParaRPr lang="en-US" altLang="ko-KR" b="1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4) </a:t>
            </a:r>
            <a:r>
              <a:rPr lang="ko-KR" altLang="en-US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본인이 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수강 신청한 교과 </a:t>
            </a:r>
            <a:r>
              <a:rPr lang="ko-KR" altLang="en-US" b="1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담당교수명</a:t>
            </a:r>
            <a:r>
              <a:rPr lang="en-US" altLang="ko-KR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 </a:t>
            </a:r>
            <a:r>
              <a:rPr lang="ko-KR" altLang="en-US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예시 김명희 </a:t>
            </a:r>
            <a:r>
              <a:rPr lang="en-US" altLang="ko-KR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TA</a:t>
            </a:r>
            <a:r>
              <a:rPr lang="ko-KR" altLang="en-US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7) </a:t>
            </a:r>
            <a:r>
              <a:rPr lang="ko-KR" altLang="en-US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클릭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❹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5) </a:t>
            </a:r>
            <a:r>
              <a:rPr lang="ko-KR" altLang="en-US" b="1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신청하기 </a:t>
            </a:r>
            <a:r>
              <a:rPr lang="en-US" altLang="ko-KR" dirty="0">
                <a:solidFill>
                  <a:srgbClr val="FF0000"/>
                </a:solidFill>
              </a:rPr>
              <a:t>❺</a:t>
            </a:r>
          </a:p>
          <a:p>
            <a:pPr algn="just" fontAlgn="base">
              <a:lnSpc>
                <a:spcPct val="160000"/>
              </a:lnSpc>
            </a:pPr>
            <a:endParaRPr lang="ko-KR" altLang="en-US" b="1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5F8D90B-8662-455A-B458-57596C356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8" y="3711381"/>
            <a:ext cx="467311" cy="540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2410" y="50704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70669" y="3915295"/>
            <a:ext cx="349135" cy="665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003634" y="3161235"/>
            <a:ext cx="184731" cy="473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5F8D90B-8662-455A-B458-57596C356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91" y="3578729"/>
            <a:ext cx="467311" cy="54083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829695" y="2576945"/>
            <a:ext cx="44888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dirty="0" smtClean="0">
                <a:solidFill>
                  <a:srgbClr val="FF0000"/>
                </a:solidFill>
              </a:rPr>
              <a:t>❶</a:t>
            </a:r>
            <a:endParaRPr lang="ko-KR" altLang="en-US" b="1" kern="0" dirty="0">
              <a:solidFill>
                <a:srgbClr val="FF0000"/>
              </a:solidFill>
              <a:latin typeface="함초롬바탕" panose="020306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079076" y="2826327"/>
            <a:ext cx="122467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dirty="0" smtClean="0">
                <a:solidFill>
                  <a:srgbClr val="FF0000"/>
                </a:solidFill>
              </a:rPr>
              <a:t>❷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153891" y="3244334"/>
            <a:ext cx="515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❸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8470669" y="3763879"/>
            <a:ext cx="14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❹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 rot="10740000" flipH="1" flipV="1">
            <a:off x="6815922" y="3638393"/>
            <a:ext cx="2928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dirty="0" smtClean="0">
                <a:solidFill>
                  <a:srgbClr val="FF0000"/>
                </a:solidFill>
              </a:rPr>
              <a:t>❺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6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662887" y="906848"/>
            <a:ext cx="10514194" cy="2388288"/>
            <a:chOff x="613461" y="1169173"/>
            <a:chExt cx="10690176" cy="413385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461" y="1169173"/>
              <a:ext cx="5309545" cy="4133850"/>
            </a:xfrm>
            <a:prstGeom prst="rect">
              <a:avLst/>
            </a:prstGeom>
          </p:spPr>
        </p:pic>
        <p:sp>
          <p:nvSpPr>
            <p:cNvPr id="5" name="오른쪽 화살표 4"/>
            <p:cNvSpPr/>
            <p:nvPr/>
          </p:nvSpPr>
          <p:spPr>
            <a:xfrm rot="10800000" flipV="1">
              <a:off x="4604906" y="2471499"/>
              <a:ext cx="1419431" cy="74135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062647" y="2549176"/>
              <a:ext cx="5240990" cy="585998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00B050"/>
                  </a:solidFill>
                </a:rPr>
                <a:t>진단평가 → 제출하기 → 상담 원고 작성 → 제출하기 </a:t>
              </a:r>
              <a:endParaRPr lang="en-US" altLang="ko-KR" sz="1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7795" y="263611"/>
            <a:ext cx="575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/>
              <a:t>3. </a:t>
            </a:r>
            <a:r>
              <a:rPr lang="ko-KR" altLang="en-US" sz="2800" b="1" smtClean="0"/>
              <a:t>진단 평가 실시</a:t>
            </a:r>
            <a:r>
              <a:rPr lang="en-US" altLang="ko-KR" sz="2800" b="1" smtClean="0"/>
              <a:t>, </a:t>
            </a:r>
            <a:r>
              <a:rPr lang="ko-KR" altLang="en-US" sz="2800" b="1" smtClean="0"/>
              <a:t>상담 원고 작성</a:t>
            </a:r>
            <a:endParaRPr lang="ko-KR" altLang="en-US" sz="2800" b="1"/>
          </a:p>
        </p:txBody>
      </p:sp>
      <p:grpSp>
        <p:nvGrpSpPr>
          <p:cNvPr id="16" name="그룹 15"/>
          <p:cNvGrpSpPr/>
          <p:nvPr/>
        </p:nvGrpSpPr>
        <p:grpSpPr>
          <a:xfrm>
            <a:off x="869514" y="3745149"/>
            <a:ext cx="9782196" cy="3248775"/>
            <a:chOff x="869514" y="3745149"/>
            <a:chExt cx="9782196" cy="3248775"/>
          </a:xfrm>
          <a:noFill/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5026" y="3745149"/>
              <a:ext cx="4320702" cy="2478037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514" y="3821419"/>
              <a:ext cx="4414530" cy="2506102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438566" y="6398032"/>
              <a:ext cx="3441914" cy="595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mtClean="0"/>
                <a:t>진단 평가는 총 </a:t>
              </a:r>
              <a:r>
                <a:rPr lang="en-US" altLang="ko-KR" smtClean="0"/>
                <a:t>4</a:t>
              </a:r>
              <a:r>
                <a:rPr lang="ko-KR" altLang="en-US" smtClean="0"/>
                <a:t>문항입니다</a:t>
              </a:r>
              <a:r>
                <a:rPr lang="en-US" altLang="ko-KR" smtClean="0"/>
                <a:t>.</a:t>
              </a:r>
            </a:p>
            <a:p>
              <a:endParaRPr lang="ko-KR" altLang="en-US"/>
            </a:p>
          </p:txBody>
        </p:sp>
        <p:sp>
          <p:nvSpPr>
            <p:cNvPr id="13" name="오른쪽 화살표 12"/>
            <p:cNvSpPr/>
            <p:nvPr/>
          </p:nvSpPr>
          <p:spPr>
            <a:xfrm>
              <a:off x="5619892" y="4863429"/>
              <a:ext cx="781144" cy="379748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1997" y="6174436"/>
              <a:ext cx="4499713" cy="595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mtClean="0"/>
                <a:t>직접 입력하거나</a:t>
              </a:r>
              <a:endParaRPr lang="en-US" altLang="ko-KR" smtClean="0"/>
            </a:p>
            <a:p>
              <a:r>
                <a:rPr lang="ko-KR" altLang="en-US" smtClean="0"/>
                <a:t>한글 파일 작성 후 붙여 넣기 가능합니다</a:t>
              </a:r>
              <a:r>
                <a:rPr lang="en-US" altLang="ko-KR" smtClean="0"/>
                <a:t>.</a:t>
              </a:r>
              <a:endParaRPr lang="ko-KR" altLang="en-US"/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477795" y="3494807"/>
            <a:ext cx="11331457" cy="823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36726" y="3873058"/>
            <a:ext cx="1872526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mtClean="0"/>
              <a:t>제출하기 클릭</a:t>
            </a:r>
            <a:endParaRPr lang="ko-KR" altLang="en-US"/>
          </a:p>
        </p:txBody>
      </p:sp>
      <p:sp>
        <p:nvSpPr>
          <p:cNvPr id="23" name="아래쪽 화살표 22"/>
          <p:cNvSpPr/>
          <p:nvPr/>
        </p:nvSpPr>
        <p:spPr>
          <a:xfrm rot="16200000">
            <a:off x="5360298" y="4485003"/>
            <a:ext cx="407773" cy="8410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33666" y="3518050"/>
            <a:ext cx="230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&lt;</a:t>
            </a:r>
            <a:r>
              <a:rPr lang="ko-KR" altLang="en-US" smtClean="0"/>
              <a:t>진단 평가 화면</a:t>
            </a:r>
            <a:r>
              <a:rPr lang="en-US" altLang="ko-KR" smtClean="0"/>
              <a:t>&gt;</a:t>
            </a:r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010464" y="3530380"/>
            <a:ext cx="28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&lt;</a:t>
            </a:r>
            <a:r>
              <a:rPr lang="ko-KR" altLang="en-US" smtClean="0"/>
              <a:t>상담 원고 작성 화면</a:t>
            </a:r>
            <a:r>
              <a:rPr lang="en-US" altLang="ko-KR" smtClean="0"/>
              <a:t>&gt;</a:t>
            </a:r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5F8D90B-8662-455A-B458-57596C356E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05" y="4023875"/>
            <a:ext cx="632948" cy="73252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5F8D90B-8662-455A-B458-57596C356E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48" y="4063013"/>
            <a:ext cx="632948" cy="73252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A5F8D90B-8662-455A-B458-57596C356E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95" y="1874927"/>
            <a:ext cx="632948" cy="732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8260" y="25783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❶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311835" y="472084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❷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9350459" y="469325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❸</a:t>
            </a:r>
          </a:p>
        </p:txBody>
      </p:sp>
    </p:spTree>
    <p:extLst>
      <p:ext uri="{BB962C8B-B14F-4D97-AF65-F5344CB8AC3E}">
        <p14:creationId xmlns:p14="http://schemas.microsoft.com/office/powerpoint/2010/main" val="18480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20682" y="1187738"/>
            <a:ext cx="8847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※</a:t>
            </a:r>
            <a:r>
              <a:rPr lang="ko-KR" altLang="en-US" b="1" dirty="0" smtClean="0"/>
              <a:t> 교수님의 첨삭이 완료되면 클리닉 결과를 </a:t>
            </a:r>
            <a:r>
              <a:rPr lang="en-US" altLang="ko-KR" b="1" dirty="0" smtClean="0"/>
              <a:t>‘</a:t>
            </a:r>
            <a:r>
              <a:rPr lang="ko-KR" altLang="en-US" b="1" dirty="0" smtClean="0">
                <a:solidFill>
                  <a:srgbClr val="FF0000"/>
                </a:solidFill>
              </a:rPr>
              <a:t>온라인 글쓰기 첨삭 시스템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 에서 확인할 수 있습니다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8411" y="288325"/>
            <a:ext cx="414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/>
              <a:t>4. </a:t>
            </a:r>
            <a:r>
              <a:rPr lang="ko-KR" altLang="en-US" sz="2800" b="1" smtClean="0"/>
              <a:t>상담 결과 확인</a:t>
            </a:r>
            <a:endParaRPr lang="ko-KR" altLang="en-US" sz="2800" b="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41" y="1557070"/>
            <a:ext cx="5200091" cy="52323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796" y="1557069"/>
            <a:ext cx="4399531" cy="524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152</Words>
  <Application>Microsoft Office PowerPoint</Application>
  <PresentationFormat>와이드스크린</PresentationFormat>
  <Paragraphs>33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나눔고딕 ExtraBold</vt:lpstr>
      <vt:lpstr>맑은 고딕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SYU</dc:creator>
  <cp:lastModifiedBy>SYU</cp:lastModifiedBy>
  <cp:revision>2</cp:revision>
  <dcterms:created xsi:type="dcterms:W3CDTF">2018-10-10T07:02:40Z</dcterms:created>
  <dcterms:modified xsi:type="dcterms:W3CDTF">2018-10-10T07:10:45Z</dcterms:modified>
</cp:coreProperties>
</file>