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84" r:id="rId2"/>
  </p:sldMasterIdLst>
  <p:sldIdLst>
    <p:sldId id="271" r:id="rId3"/>
    <p:sldId id="256" r:id="rId4"/>
    <p:sldId id="272" r:id="rId5"/>
    <p:sldId id="273" r:id="rId6"/>
    <p:sldId id="262" r:id="rId7"/>
    <p:sldId id="264" r:id="rId8"/>
    <p:sldId id="274" r:id="rId9"/>
    <p:sldId id="265" r:id="rId10"/>
    <p:sldId id="266" r:id="rId11"/>
    <p:sldId id="267" r:id="rId12"/>
    <p:sldId id="275" r:id="rId13"/>
    <p:sldId id="276" r:id="rId14"/>
    <p:sldId id="277" r:id="rId15"/>
    <p:sldId id="278" r:id="rId16"/>
    <p:sldId id="269" r:id="rId17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14868"/>
    <a:srgbClr val="8DBC1A"/>
    <a:srgbClr val="00C2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494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174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3DF0C6-123E-45CB-AA51-3F2671DAC4EB}" type="datetimeFigureOut">
              <a:rPr lang="ko-KR" altLang="en-US" smtClean="0"/>
              <a:t>2019-02-12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BDA1B-EDFA-4894-BEC2-7E8507D1294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968023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3DF0C6-123E-45CB-AA51-3F2671DAC4EB}" type="datetimeFigureOut">
              <a:rPr lang="ko-KR" altLang="en-US" smtClean="0"/>
              <a:t>2019-02-12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BDA1B-EDFA-4894-BEC2-7E8507D1294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664926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3DF0C6-123E-45CB-AA51-3F2671DAC4EB}" type="datetimeFigureOut">
              <a:rPr lang="ko-KR" altLang="en-US" smtClean="0"/>
              <a:t>2019-02-12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BDA1B-EDFA-4894-BEC2-7E8507D1294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065534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3DF0C6-123E-45CB-AA51-3F2671DAC4EB}" type="datetimeFigureOut">
              <a:rPr lang="ko-KR" altLang="en-US" smtClean="0"/>
              <a:t>2019-02-12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BDA1B-EDFA-4894-BEC2-7E8507D1294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095608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3DF0C6-123E-45CB-AA51-3F2671DAC4EB}" type="datetimeFigureOut">
              <a:rPr lang="ko-KR" altLang="en-US" smtClean="0"/>
              <a:t>2019-02-12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BDA1B-EDFA-4894-BEC2-7E8507D1294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908082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3DF0C6-123E-45CB-AA51-3F2671DAC4EB}" type="datetimeFigureOut">
              <a:rPr lang="ko-KR" altLang="en-US" smtClean="0"/>
              <a:t>2019-02-12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BDA1B-EDFA-4894-BEC2-7E8507D1294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403411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3DF0C6-123E-45CB-AA51-3F2671DAC4EB}" type="datetimeFigureOut">
              <a:rPr lang="ko-KR" altLang="en-US" smtClean="0"/>
              <a:t>2019-02-12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BDA1B-EDFA-4894-BEC2-7E8507D1294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182279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3DF0C6-123E-45CB-AA51-3F2671DAC4EB}" type="datetimeFigureOut">
              <a:rPr lang="ko-KR" altLang="en-US" smtClean="0"/>
              <a:t>2019-02-12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BDA1B-EDFA-4894-BEC2-7E8507D1294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874885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3DF0C6-123E-45CB-AA51-3F2671DAC4EB}" type="datetimeFigureOut">
              <a:rPr lang="ko-KR" altLang="en-US" smtClean="0"/>
              <a:t>2019-02-12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BDA1B-EDFA-4894-BEC2-7E8507D1294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405001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3DF0C6-123E-45CB-AA51-3F2671DAC4EB}" type="datetimeFigureOut">
              <a:rPr lang="ko-KR" altLang="en-US" smtClean="0"/>
              <a:t>2019-02-12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BDA1B-EDFA-4894-BEC2-7E8507D1294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575117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3DF0C6-123E-45CB-AA51-3F2671DAC4EB}" type="datetimeFigureOut">
              <a:rPr lang="ko-KR" altLang="en-US" smtClean="0"/>
              <a:t>2019-02-12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BDA1B-EDFA-4894-BEC2-7E8507D1294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149204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bg bwMode="auto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3505200" y="1498602"/>
            <a:ext cx="5257800" cy="3298825"/>
          </a:xfrm>
        </p:spPr>
        <p:txBody>
          <a:bodyPr>
            <a:normAutofit/>
          </a:bodyPr>
          <a:lstStyle>
            <a:lvl1pPr latinLnBrk="1">
              <a:lnSpc>
                <a:spcPct val="90000"/>
              </a:lnSpc>
              <a:defRPr lang="ko-KR" sz="5400" cap="none" baseline="0">
                <a:latin typeface="Malgun"/>
              </a:defRPr>
            </a:lvl1pPr>
          </a:lstStyle>
          <a:p>
            <a:r>
              <a:rPr lang="ko-KR" altLang="en-US"/>
              <a:t>마스터 제목 스타일 편집</a:t>
            </a:r>
            <a:endParaRPr lang="ko-KR" dirty="0"/>
          </a:p>
        </p:txBody>
      </p:sp>
      <p:sp>
        <p:nvSpPr>
          <p:cNvPr id="3" name="부제 2"/>
          <p:cNvSpPr>
            <a:spLocks noGrp="1"/>
          </p:cNvSpPr>
          <p:nvPr>
            <p:ph type="subTitle" idx="1"/>
          </p:nvPr>
        </p:nvSpPr>
        <p:spPr>
          <a:xfrm>
            <a:off x="3505200" y="4927600"/>
            <a:ext cx="5257800" cy="1244600"/>
          </a:xfrm>
        </p:spPr>
        <p:txBody>
          <a:bodyPr>
            <a:normAutofit/>
          </a:bodyPr>
          <a:lstStyle>
            <a:lvl1pPr marL="0" indent="0" algn="l" latinLnBrk="1">
              <a:spcBef>
                <a:spcPts val="0"/>
              </a:spcBef>
              <a:buNone/>
              <a:defRPr lang="ko-KR" sz="2800" b="0">
                <a:solidFill>
                  <a:schemeClr val="tx1"/>
                </a:solidFill>
                <a:latin typeface="Malgun"/>
              </a:defRPr>
            </a:lvl1pPr>
            <a:lvl2pPr marL="609493" indent="0" algn="ctr" latinLnBrk="1">
              <a:buNone/>
              <a:defRPr lang="ko-KR">
                <a:solidFill>
                  <a:schemeClr val="tx1">
                    <a:tint val="75000"/>
                  </a:schemeClr>
                </a:solidFill>
              </a:defRPr>
            </a:lvl2pPr>
            <a:lvl3pPr marL="1218987" indent="0" algn="ctr" latinLnBrk="1">
              <a:buNone/>
              <a:defRPr lang="ko-KR">
                <a:solidFill>
                  <a:schemeClr val="tx1">
                    <a:tint val="75000"/>
                  </a:schemeClr>
                </a:solidFill>
              </a:defRPr>
            </a:lvl3pPr>
            <a:lvl4pPr marL="1828480" indent="0" algn="ctr" latinLnBrk="1">
              <a:buNone/>
              <a:defRPr lang="ko-KR">
                <a:solidFill>
                  <a:schemeClr val="tx1">
                    <a:tint val="75000"/>
                  </a:schemeClr>
                </a:solidFill>
              </a:defRPr>
            </a:lvl4pPr>
            <a:lvl5pPr marL="2437973" indent="0" algn="ctr" latinLnBrk="1">
              <a:buNone/>
              <a:defRPr lang="ko-KR">
                <a:solidFill>
                  <a:schemeClr val="tx1">
                    <a:tint val="75000"/>
                  </a:schemeClr>
                </a:solidFill>
              </a:defRPr>
            </a:lvl5pPr>
            <a:lvl6pPr marL="3047467" indent="0" algn="ctr" latinLnBrk="1">
              <a:buNone/>
              <a:defRPr lang="ko-KR">
                <a:solidFill>
                  <a:schemeClr val="tx1">
                    <a:tint val="75000"/>
                  </a:schemeClr>
                </a:solidFill>
              </a:defRPr>
            </a:lvl6pPr>
            <a:lvl7pPr marL="3656960" indent="0" algn="ctr" latinLnBrk="1">
              <a:buNone/>
              <a:defRPr lang="ko-KR">
                <a:solidFill>
                  <a:schemeClr val="tx1">
                    <a:tint val="75000"/>
                  </a:schemeClr>
                </a:solidFill>
              </a:defRPr>
            </a:lvl7pPr>
            <a:lvl8pPr marL="4266453" indent="0" algn="ctr" latinLnBrk="1">
              <a:buNone/>
              <a:defRPr lang="ko-KR">
                <a:solidFill>
                  <a:schemeClr val="tx1">
                    <a:tint val="75000"/>
                  </a:schemeClr>
                </a:solidFill>
              </a:defRPr>
            </a:lvl8pPr>
            <a:lvl9pPr marL="4875947" indent="0" algn="ctr" latinLnBrk="1">
              <a:buNone/>
              <a:defRPr lang="ko-KR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  <a:endParaRPr lang="ko-KR" dirty="0"/>
          </a:p>
        </p:txBody>
      </p:sp>
    </p:spTree>
    <p:extLst>
      <p:ext uri="{BB962C8B-B14F-4D97-AF65-F5344CB8AC3E}">
        <p14:creationId xmlns:p14="http://schemas.microsoft.com/office/powerpoint/2010/main" val="203429236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ko-KR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>
            <a:lvl5pPr latinLnBrk="1">
              <a:defRPr lang="ko-KR"/>
            </a:lvl5pPr>
            <a:lvl6pPr latinLnBrk="1">
              <a:defRPr lang="ko-KR"/>
            </a:lvl6pPr>
            <a:lvl7pPr latinLnBrk="1">
              <a:defRPr lang="ko-KR" baseline="0"/>
            </a:lvl7pPr>
            <a:lvl8pPr latinLnBrk="1">
              <a:defRPr lang="ko-KR" baseline="0"/>
            </a:lvl8pPr>
            <a:lvl9pPr latinLnBrk="1">
              <a:defRPr lang="ko-KR" baseline="0"/>
            </a:lvl9pPr>
          </a:lstStyle>
          <a:p>
            <a:pPr lvl="0" latinLnBrk="1"/>
            <a:r>
              <a:rPr lang="ko-KR" altLang="en-US"/>
              <a:t>마스터 텍스트 스타일을 편집합니다</a:t>
            </a:r>
          </a:p>
          <a:p>
            <a:pPr lvl="1" latinLnBrk="1"/>
            <a:r>
              <a:rPr lang="ko-KR" altLang="en-US"/>
              <a:t>둘째 수준</a:t>
            </a:r>
          </a:p>
          <a:p>
            <a:pPr lvl="2" latinLnBrk="1"/>
            <a:r>
              <a:rPr lang="ko-KR" altLang="en-US"/>
              <a:t>셋째 수준</a:t>
            </a:r>
          </a:p>
          <a:p>
            <a:pPr lvl="3" latinLnBrk="1"/>
            <a:r>
              <a:rPr lang="ko-KR" altLang="en-US"/>
              <a:t>넷째 수준</a:t>
            </a:r>
          </a:p>
          <a:p>
            <a:pPr lvl="4" latinLnBrk="1"/>
            <a:r>
              <a:rPr lang="ko-KR" altLang="en-US"/>
              <a:t>다섯째 수준</a:t>
            </a:r>
            <a:endParaRPr lang="ko-KR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5A30F4-0B4E-4E4B-BC36-C30CD13F4E17}" type="datetimeFigureOut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pPr marL="0" marR="0" lvl="0" indent="0" algn="l" defTabSz="4572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2019-02-12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A60BA0E-20D0-4E7C-B286-26C960A6788F}" type="slidenum">
              <a:rPr kumimoji="0" lang="en-US" altLang="ko-KR" sz="12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pPr marL="0" marR="0" lvl="0" indent="0" algn="r" defTabSz="4572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10878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구역 머리글">
    <p:bg bwMode="auto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4445000"/>
            <a:ext cx="5257800" cy="1930400"/>
          </a:xfrm>
        </p:spPr>
        <p:txBody>
          <a:bodyPr anchor="t">
            <a:normAutofit/>
          </a:bodyPr>
          <a:lstStyle>
            <a:lvl1pPr algn="l" latinLnBrk="1">
              <a:defRPr lang="ko-KR" sz="5400" b="0" cap="none" baseline="0"/>
            </a:lvl1pPr>
          </a:lstStyle>
          <a:p>
            <a:r>
              <a:rPr lang="ko-KR" altLang="en-US"/>
              <a:t>마스터 제목 스타일 편집</a:t>
            </a:r>
            <a:endParaRPr lang="ko-KR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600" y="3124201"/>
            <a:ext cx="5257800" cy="1296987"/>
          </a:xfrm>
        </p:spPr>
        <p:txBody>
          <a:bodyPr anchor="b">
            <a:normAutofit/>
          </a:bodyPr>
          <a:lstStyle>
            <a:lvl1pPr marL="0" indent="0" latinLnBrk="1">
              <a:spcBef>
                <a:spcPts val="0"/>
              </a:spcBef>
              <a:buNone/>
              <a:defRPr lang="ko-KR" sz="2800">
                <a:solidFill>
                  <a:schemeClr val="tx1"/>
                </a:solidFill>
              </a:defRPr>
            </a:lvl1pPr>
            <a:lvl2pPr marL="609493" indent="0" latinLnBrk="1">
              <a:buNone/>
              <a:defRPr lang="ko-KR" sz="2400">
                <a:solidFill>
                  <a:schemeClr val="tx1">
                    <a:tint val="75000"/>
                  </a:schemeClr>
                </a:solidFill>
              </a:defRPr>
            </a:lvl2pPr>
            <a:lvl3pPr marL="1218987" indent="0" latinLnBrk="1">
              <a:buNone/>
              <a:defRPr lang="ko-KR" sz="2100">
                <a:solidFill>
                  <a:schemeClr val="tx1">
                    <a:tint val="75000"/>
                  </a:schemeClr>
                </a:solidFill>
              </a:defRPr>
            </a:lvl3pPr>
            <a:lvl4pPr marL="1828480" indent="0" latinLnBrk="1">
              <a:buNone/>
              <a:defRPr lang="ko-KR" sz="1900">
                <a:solidFill>
                  <a:schemeClr val="tx1">
                    <a:tint val="75000"/>
                  </a:schemeClr>
                </a:solidFill>
              </a:defRPr>
            </a:lvl4pPr>
            <a:lvl5pPr marL="2437973" indent="0" latinLnBrk="1">
              <a:buNone/>
              <a:defRPr lang="ko-KR" sz="1900">
                <a:solidFill>
                  <a:schemeClr val="tx1">
                    <a:tint val="75000"/>
                  </a:schemeClr>
                </a:solidFill>
              </a:defRPr>
            </a:lvl5pPr>
            <a:lvl6pPr marL="3047467" indent="0" latinLnBrk="1">
              <a:buNone/>
              <a:defRPr lang="ko-KR" sz="1900">
                <a:solidFill>
                  <a:schemeClr val="tx1">
                    <a:tint val="75000"/>
                  </a:schemeClr>
                </a:solidFill>
              </a:defRPr>
            </a:lvl6pPr>
            <a:lvl7pPr marL="3656960" indent="0" latinLnBrk="1">
              <a:buNone/>
              <a:defRPr lang="ko-KR" sz="1900">
                <a:solidFill>
                  <a:schemeClr val="tx1">
                    <a:tint val="75000"/>
                  </a:schemeClr>
                </a:solidFill>
              </a:defRPr>
            </a:lvl7pPr>
            <a:lvl8pPr marL="4266453" indent="0" latinLnBrk="1">
              <a:buNone/>
              <a:defRPr lang="ko-KR" sz="1900">
                <a:solidFill>
                  <a:schemeClr val="tx1">
                    <a:tint val="75000"/>
                  </a:schemeClr>
                </a:solidFill>
              </a:defRPr>
            </a:lvl8pPr>
            <a:lvl9pPr marL="4875947" indent="0" latinLnBrk="1">
              <a:buNone/>
              <a:defRPr lang="ko-KR" sz="1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latinLnBrk="1"/>
            <a:r>
              <a:rPr lang="ko-KR" altLang="en-US"/>
              <a:t>마스터 텍스트 스타일을 편집합니다</a:t>
            </a:r>
          </a:p>
        </p:txBody>
      </p:sp>
    </p:spTree>
    <p:extLst>
      <p:ext uri="{BB962C8B-B14F-4D97-AF65-F5344CB8AC3E}">
        <p14:creationId xmlns:p14="http://schemas.microsoft.com/office/powerpoint/2010/main" val="14622025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내용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ko-KR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701800"/>
            <a:ext cx="3733800" cy="4470400"/>
          </a:xfrm>
        </p:spPr>
        <p:txBody>
          <a:bodyPr>
            <a:normAutofit/>
          </a:bodyPr>
          <a:lstStyle>
            <a:lvl1pPr latinLnBrk="1">
              <a:defRPr lang="ko-KR" sz="2400"/>
            </a:lvl1pPr>
            <a:lvl2pPr latinLnBrk="1">
              <a:defRPr lang="ko-KR" sz="2000"/>
            </a:lvl2pPr>
            <a:lvl3pPr latinLnBrk="1">
              <a:defRPr lang="ko-KR" sz="1800"/>
            </a:lvl3pPr>
            <a:lvl4pPr latinLnBrk="1">
              <a:defRPr lang="ko-KR" sz="1800"/>
            </a:lvl4pPr>
            <a:lvl5pPr marL="2011328" latinLnBrk="1">
              <a:defRPr lang="ko-KR" sz="1800"/>
            </a:lvl5pPr>
            <a:lvl6pPr marL="2011328" latinLnBrk="1">
              <a:defRPr lang="ko-KR" sz="1800"/>
            </a:lvl6pPr>
            <a:lvl7pPr marL="2011328" latinLnBrk="1">
              <a:defRPr lang="ko-KR" sz="1800"/>
            </a:lvl7pPr>
            <a:lvl8pPr marL="2011328" latinLnBrk="1">
              <a:defRPr lang="ko-KR" sz="1800"/>
            </a:lvl8pPr>
            <a:lvl9pPr marL="2011328" latinLnBrk="1">
              <a:defRPr lang="ko-KR" sz="1800"/>
            </a:lvl9pPr>
          </a:lstStyle>
          <a:p>
            <a:pPr lvl="0" latinLnBrk="1"/>
            <a:r>
              <a:rPr lang="ko-KR" altLang="en-US"/>
              <a:t>마스터 텍스트 스타일을 편집합니다</a:t>
            </a:r>
          </a:p>
          <a:p>
            <a:pPr lvl="1" latinLnBrk="1"/>
            <a:r>
              <a:rPr lang="ko-KR" altLang="en-US"/>
              <a:t>둘째 수준</a:t>
            </a:r>
          </a:p>
          <a:p>
            <a:pPr lvl="2" latinLnBrk="1"/>
            <a:r>
              <a:rPr lang="ko-KR" altLang="en-US"/>
              <a:t>셋째 수준</a:t>
            </a:r>
          </a:p>
          <a:p>
            <a:pPr lvl="3" latinLnBrk="1"/>
            <a:r>
              <a:rPr lang="ko-KR" altLang="en-US"/>
              <a:t>넷째 수준</a:t>
            </a:r>
          </a:p>
          <a:p>
            <a:pPr lvl="4" latinLnBrk="1"/>
            <a:r>
              <a:rPr lang="ko-KR" altLang="en-US"/>
              <a:t>다섯째 수준</a:t>
            </a:r>
            <a:endParaRPr lang="ko-KR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724400" y="1701800"/>
            <a:ext cx="3733800" cy="4470400"/>
          </a:xfrm>
        </p:spPr>
        <p:txBody>
          <a:bodyPr>
            <a:normAutofit/>
          </a:bodyPr>
          <a:lstStyle>
            <a:lvl1pPr latinLnBrk="1">
              <a:defRPr lang="ko-KR" sz="2400"/>
            </a:lvl1pPr>
            <a:lvl2pPr latinLnBrk="1">
              <a:defRPr lang="ko-KR" sz="2000"/>
            </a:lvl2pPr>
            <a:lvl3pPr latinLnBrk="1">
              <a:defRPr lang="ko-KR" sz="1800"/>
            </a:lvl3pPr>
            <a:lvl4pPr latinLnBrk="1">
              <a:defRPr lang="ko-KR" sz="1800"/>
            </a:lvl4pPr>
            <a:lvl5pPr marL="2011328" latinLnBrk="1">
              <a:defRPr lang="ko-KR" sz="1800"/>
            </a:lvl5pPr>
            <a:lvl6pPr marL="2011328" latinLnBrk="1">
              <a:defRPr lang="ko-KR" sz="1800"/>
            </a:lvl6pPr>
            <a:lvl7pPr marL="2011328" latinLnBrk="1">
              <a:defRPr lang="ko-KR" sz="1800"/>
            </a:lvl7pPr>
            <a:lvl8pPr marL="2011328" latinLnBrk="1">
              <a:defRPr lang="ko-KR" sz="1800"/>
            </a:lvl8pPr>
            <a:lvl9pPr marL="2011328" latinLnBrk="1">
              <a:defRPr lang="ko-KR" sz="1800"/>
            </a:lvl9pPr>
          </a:lstStyle>
          <a:p>
            <a:pPr lvl="0" latinLnBrk="1"/>
            <a:r>
              <a:rPr lang="ko-KR" altLang="en-US"/>
              <a:t>마스터 텍스트 스타일을 편집합니다</a:t>
            </a:r>
          </a:p>
          <a:p>
            <a:pPr lvl="1" latinLnBrk="1"/>
            <a:r>
              <a:rPr lang="ko-KR" altLang="en-US"/>
              <a:t>둘째 수준</a:t>
            </a:r>
          </a:p>
          <a:p>
            <a:pPr lvl="2" latinLnBrk="1"/>
            <a:r>
              <a:rPr lang="ko-KR" altLang="en-US"/>
              <a:t>셋째 수준</a:t>
            </a:r>
          </a:p>
          <a:p>
            <a:pPr lvl="3" latinLnBrk="1"/>
            <a:r>
              <a:rPr lang="ko-KR" altLang="en-US"/>
              <a:t>넷째 수준</a:t>
            </a:r>
          </a:p>
          <a:p>
            <a:pPr lvl="4" latinLnBrk="1"/>
            <a:r>
              <a:rPr lang="ko-KR" altLang="en-US"/>
              <a:t>다섯째 수준</a:t>
            </a:r>
            <a:endParaRPr lang="ko-KR" dirty="0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DD204D1-F9BD-4643-8480-6EA41EB484F1}" type="datetimeFigureOut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pPr marL="0" marR="0" lvl="0" indent="0" algn="l" defTabSz="4572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2019-02-12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B37DED6-D4C7-42EE-AB49-D2E39E64FDE4}" type="slidenum">
              <a:rPr kumimoji="0" lang="en-US" altLang="ko-KR" sz="12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pPr marL="0" marR="0" lvl="0" indent="0" algn="r" defTabSz="4572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07019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latinLnBrk="1">
              <a:defRPr lang="ko-KR"/>
            </a:lvl1pPr>
          </a:lstStyle>
          <a:p>
            <a:r>
              <a:rPr lang="ko-KR" altLang="en-US"/>
              <a:t>마스터 제목 스타일 편집</a:t>
            </a:r>
            <a:endParaRPr lang="ko-KR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41249" y="1608836"/>
            <a:ext cx="3730752" cy="512064"/>
          </a:xfrm>
        </p:spPr>
        <p:txBody>
          <a:bodyPr anchor="b">
            <a:noAutofit/>
          </a:bodyPr>
          <a:lstStyle>
            <a:lvl1pPr marL="0" indent="0" latinLnBrk="1">
              <a:spcBef>
                <a:spcPts val="0"/>
              </a:spcBef>
              <a:buNone/>
              <a:defRPr lang="ko-KR" sz="2400" b="1"/>
            </a:lvl1pPr>
            <a:lvl2pPr marL="609493" indent="0" latinLnBrk="1">
              <a:buNone/>
              <a:defRPr lang="ko-KR" sz="2700" b="1"/>
            </a:lvl2pPr>
            <a:lvl3pPr marL="1218987" indent="0" latinLnBrk="1">
              <a:buNone/>
              <a:defRPr lang="ko-KR" sz="2400" b="1"/>
            </a:lvl3pPr>
            <a:lvl4pPr marL="1828480" indent="0" latinLnBrk="1">
              <a:buNone/>
              <a:defRPr lang="ko-KR" sz="2100" b="1"/>
            </a:lvl4pPr>
            <a:lvl5pPr marL="2437973" indent="0" latinLnBrk="1">
              <a:buNone/>
              <a:defRPr lang="ko-KR" sz="2100" b="1"/>
            </a:lvl5pPr>
            <a:lvl6pPr marL="3047467" indent="0" latinLnBrk="1">
              <a:buNone/>
              <a:defRPr lang="ko-KR" sz="2100" b="1"/>
            </a:lvl6pPr>
            <a:lvl7pPr marL="3656960" indent="0" latinLnBrk="1">
              <a:buNone/>
              <a:defRPr lang="ko-KR" sz="2100" b="1"/>
            </a:lvl7pPr>
            <a:lvl8pPr marL="4266453" indent="0" latinLnBrk="1">
              <a:buNone/>
              <a:defRPr lang="ko-KR" sz="2100" b="1"/>
            </a:lvl8pPr>
            <a:lvl9pPr marL="4875947" indent="0" latinLnBrk="1">
              <a:buNone/>
              <a:defRPr lang="ko-KR" sz="2100" b="1"/>
            </a:lvl9pPr>
          </a:lstStyle>
          <a:p>
            <a:pPr lvl="0" latinLnBrk="1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8200" y="2209800"/>
            <a:ext cx="3733800" cy="3962400"/>
          </a:xfrm>
        </p:spPr>
        <p:txBody>
          <a:bodyPr>
            <a:normAutofit/>
          </a:bodyPr>
          <a:lstStyle>
            <a:lvl1pPr latinLnBrk="1">
              <a:defRPr lang="ko-KR" sz="2000"/>
            </a:lvl1pPr>
            <a:lvl2pPr latinLnBrk="1">
              <a:defRPr lang="ko-KR" sz="1800"/>
            </a:lvl2pPr>
            <a:lvl3pPr latinLnBrk="1">
              <a:defRPr lang="ko-KR" sz="1800"/>
            </a:lvl3pPr>
            <a:lvl4pPr latinLnBrk="1">
              <a:defRPr lang="ko-KR" sz="1800"/>
            </a:lvl4pPr>
            <a:lvl5pPr marL="2011328" latinLnBrk="1">
              <a:defRPr lang="ko-KR" sz="1800"/>
            </a:lvl5pPr>
            <a:lvl6pPr marL="2011328" latinLnBrk="1">
              <a:defRPr lang="ko-KR" sz="1800"/>
            </a:lvl6pPr>
            <a:lvl7pPr marL="2011328" latinLnBrk="1">
              <a:defRPr lang="ko-KR" sz="1800"/>
            </a:lvl7pPr>
            <a:lvl8pPr marL="2011328" latinLnBrk="1">
              <a:defRPr lang="ko-KR" sz="1800"/>
            </a:lvl8pPr>
            <a:lvl9pPr marL="2011328" latinLnBrk="1">
              <a:defRPr lang="ko-KR" sz="1800"/>
            </a:lvl9pPr>
          </a:lstStyle>
          <a:p>
            <a:pPr lvl="0" latinLnBrk="1"/>
            <a:r>
              <a:rPr lang="ko-KR" altLang="en-US"/>
              <a:t>마스터 텍스트 스타일을 편집합니다</a:t>
            </a:r>
          </a:p>
          <a:p>
            <a:pPr lvl="1" latinLnBrk="1"/>
            <a:r>
              <a:rPr lang="ko-KR" altLang="en-US"/>
              <a:t>둘째 수준</a:t>
            </a:r>
          </a:p>
          <a:p>
            <a:pPr lvl="2" latinLnBrk="1"/>
            <a:r>
              <a:rPr lang="ko-KR" altLang="en-US"/>
              <a:t>셋째 수준</a:t>
            </a:r>
          </a:p>
          <a:p>
            <a:pPr lvl="3" latinLnBrk="1"/>
            <a:r>
              <a:rPr lang="ko-KR" altLang="en-US"/>
              <a:t>넷째 수준</a:t>
            </a:r>
          </a:p>
          <a:p>
            <a:pPr lvl="4" latinLnBrk="1"/>
            <a:r>
              <a:rPr lang="ko-KR" altLang="en-US"/>
              <a:t>다섯째 수준</a:t>
            </a:r>
            <a:endParaRPr lang="ko-KR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727448" y="1608836"/>
            <a:ext cx="3730752" cy="512064"/>
          </a:xfrm>
        </p:spPr>
        <p:txBody>
          <a:bodyPr anchor="b">
            <a:noAutofit/>
          </a:bodyPr>
          <a:lstStyle>
            <a:lvl1pPr marL="0" indent="0" latinLnBrk="1">
              <a:spcBef>
                <a:spcPts val="0"/>
              </a:spcBef>
              <a:buNone/>
              <a:defRPr lang="ko-KR" sz="2400" b="1"/>
            </a:lvl1pPr>
            <a:lvl2pPr marL="609493" indent="0" latinLnBrk="1">
              <a:buNone/>
              <a:defRPr lang="ko-KR" sz="2700" b="1"/>
            </a:lvl2pPr>
            <a:lvl3pPr marL="1218987" indent="0" latinLnBrk="1">
              <a:buNone/>
              <a:defRPr lang="ko-KR" sz="2400" b="1"/>
            </a:lvl3pPr>
            <a:lvl4pPr marL="1828480" indent="0" latinLnBrk="1">
              <a:buNone/>
              <a:defRPr lang="ko-KR" sz="2100" b="1"/>
            </a:lvl4pPr>
            <a:lvl5pPr marL="2437973" indent="0" latinLnBrk="1">
              <a:buNone/>
              <a:defRPr lang="ko-KR" sz="2100" b="1"/>
            </a:lvl5pPr>
            <a:lvl6pPr marL="3047467" indent="0" latinLnBrk="1">
              <a:buNone/>
              <a:defRPr lang="ko-KR" sz="2100" b="1"/>
            </a:lvl6pPr>
            <a:lvl7pPr marL="3656960" indent="0" latinLnBrk="1">
              <a:buNone/>
              <a:defRPr lang="ko-KR" sz="2100" b="1"/>
            </a:lvl7pPr>
            <a:lvl8pPr marL="4266453" indent="0" latinLnBrk="1">
              <a:buNone/>
              <a:defRPr lang="ko-KR" sz="2100" b="1"/>
            </a:lvl8pPr>
            <a:lvl9pPr marL="4875947" indent="0" latinLnBrk="1">
              <a:buNone/>
              <a:defRPr lang="ko-KR" sz="2100" b="1"/>
            </a:lvl9pPr>
          </a:lstStyle>
          <a:p>
            <a:pPr lvl="0" latinLnBrk="1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724400" y="2209800"/>
            <a:ext cx="3733800" cy="3962400"/>
          </a:xfrm>
        </p:spPr>
        <p:txBody>
          <a:bodyPr>
            <a:normAutofit/>
          </a:bodyPr>
          <a:lstStyle>
            <a:lvl1pPr latinLnBrk="1">
              <a:defRPr lang="ko-KR" sz="2000"/>
            </a:lvl1pPr>
            <a:lvl2pPr latinLnBrk="1">
              <a:defRPr lang="ko-KR" sz="1800"/>
            </a:lvl2pPr>
            <a:lvl3pPr latinLnBrk="1">
              <a:defRPr lang="ko-KR" sz="1800"/>
            </a:lvl3pPr>
            <a:lvl4pPr latinLnBrk="1">
              <a:defRPr lang="ko-KR" sz="1800"/>
            </a:lvl4pPr>
            <a:lvl5pPr marL="2011328" latinLnBrk="1">
              <a:defRPr lang="ko-KR" sz="1800"/>
            </a:lvl5pPr>
            <a:lvl6pPr marL="2011328" latinLnBrk="1">
              <a:defRPr lang="ko-KR" sz="1800"/>
            </a:lvl6pPr>
            <a:lvl7pPr marL="2011328" latinLnBrk="1">
              <a:defRPr lang="ko-KR" sz="1800"/>
            </a:lvl7pPr>
            <a:lvl8pPr marL="2011328" latinLnBrk="1">
              <a:defRPr lang="ko-KR" sz="1800"/>
            </a:lvl8pPr>
            <a:lvl9pPr marL="2011328" latinLnBrk="1">
              <a:defRPr lang="ko-KR" sz="1800"/>
            </a:lvl9pPr>
          </a:lstStyle>
          <a:p>
            <a:pPr lvl="0" latinLnBrk="1"/>
            <a:r>
              <a:rPr lang="ko-KR" altLang="en-US"/>
              <a:t>마스터 텍스트 스타일을 편집합니다</a:t>
            </a:r>
          </a:p>
          <a:p>
            <a:pPr lvl="1" latinLnBrk="1"/>
            <a:r>
              <a:rPr lang="ko-KR" altLang="en-US"/>
              <a:t>둘째 수준</a:t>
            </a:r>
          </a:p>
          <a:p>
            <a:pPr lvl="2" latinLnBrk="1"/>
            <a:r>
              <a:rPr lang="ko-KR" altLang="en-US"/>
              <a:t>셋째 수준</a:t>
            </a:r>
          </a:p>
          <a:p>
            <a:pPr lvl="3" latinLnBrk="1"/>
            <a:r>
              <a:rPr lang="ko-KR" altLang="en-US"/>
              <a:t>넷째 수준</a:t>
            </a:r>
          </a:p>
          <a:p>
            <a:pPr lvl="4" latinLnBrk="1"/>
            <a:r>
              <a:rPr lang="ko-KR" altLang="en-US"/>
              <a:t>다섯째 수준</a:t>
            </a:r>
            <a:endParaRPr lang="ko-KR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DD204D1-F9BD-4643-8480-6EA41EB484F1}" type="datetimeFigureOut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pPr marL="0" marR="0" lvl="0" indent="0" algn="l" defTabSz="4572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2019-02-12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B37DED6-D4C7-42EE-AB49-D2E39E64FDE4}" type="slidenum">
              <a:rPr kumimoji="0" lang="en-US" altLang="ko-KR" sz="12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pPr marL="0" marR="0" lvl="0" indent="0" algn="r" defTabSz="4572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53176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ko-KR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DD204D1-F9BD-4643-8480-6EA41EB484F1}" type="datetimeFigureOut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pPr marL="0" marR="0" lvl="0" indent="0" algn="l" defTabSz="4572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2019-02-12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B37DED6-D4C7-42EE-AB49-D2E39E64FDE4}" type="slidenum">
              <a:rPr kumimoji="0" lang="en-US" altLang="ko-KR" sz="12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pPr marL="0" marR="0" lvl="0" indent="0" algn="r" defTabSz="4572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22527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DD204D1-F9BD-4643-8480-6EA41EB484F1}" type="datetimeFigureOut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pPr marL="0" marR="0" lvl="0" indent="0" algn="l" defTabSz="4572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2019-02-12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B37DED6-D4C7-42EE-AB49-D2E39E64FDE4}" type="slidenum">
              <a:rPr kumimoji="0" lang="en-US" altLang="ko-KR" sz="12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pPr marL="0" marR="0" lvl="0" indent="0" algn="r" defTabSz="4572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45550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내용(캡션 포함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사각형 7"/>
          <p:cNvSpPr/>
          <p:nvPr/>
        </p:nvSpPr>
        <p:spPr>
          <a:xfrm>
            <a:off x="2971800" y="0"/>
            <a:ext cx="5943600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55000"/>
                </a:schemeClr>
              </a:gs>
            </a:gsLst>
            <a:lin ang="7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marL="0" marR="0" lvl="0" indent="0" algn="ctr" defTabSz="4572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/>
              <a:ea typeface="HY중고딕" panose="02030600000101010101" pitchFamily="18" charset="-127"/>
              <a:cs typeface="+mn-cs"/>
            </a:endParaRPr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28601" y="1701800"/>
            <a:ext cx="2514600" cy="2844800"/>
          </a:xfrm>
        </p:spPr>
        <p:txBody>
          <a:bodyPr anchor="b">
            <a:normAutofit/>
          </a:bodyPr>
          <a:lstStyle>
            <a:lvl1pPr algn="l" latinLnBrk="1">
              <a:defRPr lang="ko-KR" sz="2000" b="1"/>
            </a:lvl1pPr>
          </a:lstStyle>
          <a:p>
            <a:r>
              <a:rPr lang="ko-KR" altLang="en-US"/>
              <a:t>마스터 제목 스타일 편집</a:t>
            </a:r>
            <a:endParaRPr lang="ko-KR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352800" y="482600"/>
            <a:ext cx="5105400" cy="5892800"/>
          </a:xfrm>
        </p:spPr>
        <p:txBody>
          <a:bodyPr>
            <a:normAutofit/>
          </a:bodyPr>
          <a:lstStyle>
            <a:lvl1pPr latinLnBrk="1">
              <a:defRPr lang="ko-KR" sz="2400"/>
            </a:lvl1pPr>
            <a:lvl2pPr latinLnBrk="1">
              <a:defRPr lang="ko-KR" sz="2000"/>
            </a:lvl2pPr>
            <a:lvl3pPr latinLnBrk="1">
              <a:defRPr lang="ko-KR" sz="1800"/>
            </a:lvl3pPr>
            <a:lvl4pPr latinLnBrk="1">
              <a:defRPr lang="ko-KR" sz="1800"/>
            </a:lvl4pPr>
            <a:lvl5pPr latinLnBrk="1">
              <a:defRPr lang="ko-KR" sz="1800"/>
            </a:lvl5pPr>
            <a:lvl6pPr latinLnBrk="1">
              <a:defRPr lang="ko-KR" sz="1800"/>
            </a:lvl6pPr>
            <a:lvl7pPr latinLnBrk="1">
              <a:defRPr lang="ko-KR" sz="1800"/>
            </a:lvl7pPr>
            <a:lvl8pPr latinLnBrk="1">
              <a:defRPr lang="ko-KR" sz="1800"/>
            </a:lvl8pPr>
            <a:lvl9pPr latinLnBrk="1">
              <a:defRPr lang="ko-KR" sz="1800"/>
            </a:lvl9pPr>
          </a:lstStyle>
          <a:p>
            <a:pPr lvl="0" latinLnBrk="1"/>
            <a:r>
              <a:rPr lang="ko-KR" altLang="en-US"/>
              <a:t>마스터 텍스트 스타일을 편집합니다</a:t>
            </a:r>
          </a:p>
          <a:p>
            <a:pPr lvl="1" latinLnBrk="1"/>
            <a:r>
              <a:rPr lang="ko-KR" altLang="en-US"/>
              <a:t>둘째 수준</a:t>
            </a:r>
          </a:p>
          <a:p>
            <a:pPr lvl="2" latinLnBrk="1"/>
            <a:r>
              <a:rPr lang="ko-KR" altLang="en-US"/>
              <a:t>셋째 수준</a:t>
            </a:r>
          </a:p>
          <a:p>
            <a:pPr lvl="3" latinLnBrk="1"/>
            <a:r>
              <a:rPr lang="ko-KR" altLang="en-US"/>
              <a:t>넷째 수준</a:t>
            </a:r>
          </a:p>
          <a:p>
            <a:pPr lvl="4" latinLnBrk="1"/>
            <a:r>
              <a:rPr lang="ko-KR" altLang="en-US"/>
              <a:t>다섯째 수준</a:t>
            </a:r>
            <a:endParaRPr lang="ko-KR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28601" y="4648200"/>
            <a:ext cx="2514600" cy="1727200"/>
          </a:xfrm>
        </p:spPr>
        <p:txBody>
          <a:bodyPr>
            <a:normAutofit/>
          </a:bodyPr>
          <a:lstStyle>
            <a:lvl1pPr marL="0" indent="0" latinLnBrk="1">
              <a:spcBef>
                <a:spcPts val="1200"/>
              </a:spcBef>
              <a:buNone/>
              <a:defRPr lang="ko-KR" sz="1600"/>
            </a:lvl1pPr>
            <a:lvl2pPr marL="609493" indent="0" latinLnBrk="1">
              <a:buNone/>
              <a:defRPr lang="ko-KR" sz="1600"/>
            </a:lvl2pPr>
            <a:lvl3pPr marL="1218987" indent="0" latinLnBrk="1">
              <a:buNone/>
              <a:defRPr lang="ko-KR" sz="1300"/>
            </a:lvl3pPr>
            <a:lvl4pPr marL="1828480" indent="0" latinLnBrk="1">
              <a:buNone/>
              <a:defRPr lang="ko-KR" sz="1200"/>
            </a:lvl4pPr>
            <a:lvl5pPr marL="2437973" indent="0" latinLnBrk="1">
              <a:buNone/>
              <a:defRPr lang="ko-KR" sz="1200"/>
            </a:lvl5pPr>
            <a:lvl6pPr marL="3047467" indent="0" latinLnBrk="1">
              <a:buNone/>
              <a:defRPr lang="ko-KR" sz="1200"/>
            </a:lvl6pPr>
            <a:lvl7pPr marL="3656960" indent="0" latinLnBrk="1">
              <a:buNone/>
              <a:defRPr lang="ko-KR" sz="1200"/>
            </a:lvl7pPr>
            <a:lvl8pPr marL="4266453" indent="0" latinLnBrk="1">
              <a:buNone/>
              <a:defRPr lang="ko-KR" sz="1200"/>
            </a:lvl8pPr>
            <a:lvl9pPr marL="4875947" indent="0" latinLnBrk="1">
              <a:buNone/>
              <a:defRPr lang="ko-KR" sz="1200"/>
            </a:lvl9pPr>
          </a:lstStyle>
          <a:p>
            <a:pPr lvl="0" latinLnBrk="1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26BF754-515F-40B9-8D24-D54D5825B3D0}" type="datetimeFigureOut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pPr marL="0" marR="0" lvl="0" indent="0" algn="l" defTabSz="4572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2019-02-12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DFBB78A-01B4-41F2-96B0-677A4A282832}" type="slidenum">
              <a:rPr kumimoji="0" lang="en-US" altLang="ko-KR" sz="12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pPr marL="0" marR="0" lvl="0" indent="0" algn="r" defTabSz="4572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07422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그림(캡션 포함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사각형 7"/>
          <p:cNvSpPr/>
          <p:nvPr/>
        </p:nvSpPr>
        <p:spPr>
          <a:xfrm>
            <a:off x="1562100" y="0"/>
            <a:ext cx="6019800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55000"/>
                </a:schemeClr>
              </a:gs>
            </a:gsLst>
            <a:lin ang="7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marL="0" marR="0" lvl="0" indent="0" algn="ctr" defTabSz="4572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/>
              <a:ea typeface="HY중고딕" panose="02030600000101010101" pitchFamily="18" charset="-127"/>
              <a:cs typeface="+mn-cs"/>
            </a:endParaRPr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828800" y="4800600"/>
            <a:ext cx="5486400" cy="762000"/>
          </a:xfrm>
        </p:spPr>
        <p:txBody>
          <a:bodyPr anchor="b">
            <a:normAutofit/>
          </a:bodyPr>
          <a:lstStyle>
            <a:lvl1pPr algn="l" latinLnBrk="1">
              <a:defRPr lang="ko-KR" sz="2000" b="1"/>
            </a:lvl1pPr>
          </a:lstStyle>
          <a:p>
            <a:r>
              <a:rPr lang="ko-KR" altLang="en-US"/>
              <a:t>마스터 제목 스타일 편집</a:t>
            </a:r>
            <a:endParaRPr lang="ko-KR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828800" y="279402"/>
            <a:ext cx="5486400" cy="4448175"/>
          </a:xfrm>
        </p:spPr>
        <p:txBody>
          <a:bodyPr>
            <a:normAutofit/>
          </a:bodyPr>
          <a:lstStyle>
            <a:lvl1pPr marL="0" indent="0" latinLnBrk="1">
              <a:buNone/>
              <a:defRPr lang="ko-KR" sz="2800"/>
            </a:lvl1pPr>
            <a:lvl2pPr marL="609493" indent="0" latinLnBrk="1">
              <a:buNone/>
              <a:defRPr lang="ko-KR" sz="3700"/>
            </a:lvl2pPr>
            <a:lvl3pPr marL="1218987" indent="0" latinLnBrk="1">
              <a:buNone/>
              <a:defRPr lang="ko-KR" sz="3200"/>
            </a:lvl3pPr>
            <a:lvl4pPr marL="1828480" indent="0" latinLnBrk="1">
              <a:buNone/>
              <a:defRPr lang="ko-KR" sz="2700"/>
            </a:lvl4pPr>
            <a:lvl5pPr marL="2437973" indent="0" latinLnBrk="1">
              <a:buNone/>
              <a:defRPr lang="ko-KR" sz="2700"/>
            </a:lvl5pPr>
            <a:lvl6pPr marL="3047467" indent="0" latinLnBrk="1">
              <a:buNone/>
              <a:defRPr lang="ko-KR" sz="2700"/>
            </a:lvl6pPr>
            <a:lvl7pPr marL="3656960" indent="0" latinLnBrk="1">
              <a:buNone/>
              <a:defRPr lang="ko-KR" sz="2700"/>
            </a:lvl7pPr>
            <a:lvl8pPr marL="4266453" indent="0" latinLnBrk="1">
              <a:buNone/>
              <a:defRPr lang="ko-KR" sz="2700"/>
            </a:lvl8pPr>
            <a:lvl9pPr marL="4875947" indent="0" latinLnBrk="1">
              <a:buNone/>
              <a:defRPr lang="ko-KR" sz="2700"/>
            </a:lvl9pPr>
          </a:lstStyle>
          <a:p>
            <a:r>
              <a:rPr lang="ko-KR" altLang="en-US"/>
              <a:t>그림을 추가하려면 아이콘을 클릭하십시오</a:t>
            </a:r>
            <a:endParaRPr lang="ko-KR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828800" y="5562600"/>
            <a:ext cx="5486400" cy="812800"/>
          </a:xfrm>
        </p:spPr>
        <p:txBody>
          <a:bodyPr>
            <a:normAutofit/>
          </a:bodyPr>
          <a:lstStyle>
            <a:lvl1pPr marL="0" indent="0" latinLnBrk="1">
              <a:spcBef>
                <a:spcPts val="0"/>
              </a:spcBef>
              <a:buNone/>
              <a:defRPr lang="ko-KR" sz="1600"/>
            </a:lvl1pPr>
            <a:lvl2pPr marL="609493" indent="0" latinLnBrk="1">
              <a:buNone/>
              <a:defRPr lang="ko-KR" sz="1600"/>
            </a:lvl2pPr>
            <a:lvl3pPr marL="1218987" indent="0" latinLnBrk="1">
              <a:buNone/>
              <a:defRPr lang="ko-KR" sz="1300"/>
            </a:lvl3pPr>
            <a:lvl4pPr marL="1828480" indent="0" latinLnBrk="1">
              <a:buNone/>
              <a:defRPr lang="ko-KR" sz="1200"/>
            </a:lvl4pPr>
            <a:lvl5pPr marL="2437973" indent="0" latinLnBrk="1">
              <a:buNone/>
              <a:defRPr lang="ko-KR" sz="1200"/>
            </a:lvl5pPr>
            <a:lvl6pPr marL="3047467" indent="0" latinLnBrk="1">
              <a:buNone/>
              <a:defRPr lang="ko-KR" sz="1200"/>
            </a:lvl6pPr>
            <a:lvl7pPr marL="3656960" indent="0" latinLnBrk="1">
              <a:buNone/>
              <a:defRPr lang="ko-KR" sz="1200"/>
            </a:lvl7pPr>
            <a:lvl8pPr marL="4266453" indent="0" latinLnBrk="1">
              <a:buNone/>
              <a:defRPr lang="ko-KR" sz="1200"/>
            </a:lvl8pPr>
            <a:lvl9pPr marL="4875947" indent="0" latinLnBrk="1">
              <a:buNone/>
              <a:defRPr lang="ko-KR" sz="1200"/>
            </a:lvl9pPr>
          </a:lstStyle>
          <a:p>
            <a:pPr lvl="0" latinLnBrk="1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26BF754-515F-40B9-8D24-D54D5825B3D0}" type="datetimeFigureOut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pPr marL="0" marR="0" lvl="0" indent="0" algn="l" defTabSz="4572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2019-02-12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DFBB78A-01B4-41F2-96B0-677A4A282832}" type="slidenum">
              <a:rPr kumimoji="0" lang="en-US" altLang="ko-KR" sz="12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pPr marL="0" marR="0" lvl="0" indent="0" algn="r" defTabSz="4572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66250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ko-KR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latinLnBrk="1"/>
            <a:r>
              <a:rPr lang="ko-KR" altLang="en-US"/>
              <a:t>마스터 텍스트 스타일을 편집합니다</a:t>
            </a:r>
          </a:p>
          <a:p>
            <a:pPr lvl="1" latinLnBrk="1"/>
            <a:r>
              <a:rPr lang="ko-KR" altLang="en-US"/>
              <a:t>둘째 수준</a:t>
            </a:r>
          </a:p>
          <a:p>
            <a:pPr lvl="2" latinLnBrk="1"/>
            <a:r>
              <a:rPr lang="ko-KR" altLang="en-US"/>
              <a:t>셋째 수준</a:t>
            </a:r>
          </a:p>
          <a:p>
            <a:pPr lvl="3" latinLnBrk="1"/>
            <a:r>
              <a:rPr lang="ko-KR" altLang="en-US"/>
              <a:t>넷째 수준</a:t>
            </a:r>
          </a:p>
          <a:p>
            <a:pPr lvl="4" latinLnBrk="1"/>
            <a:r>
              <a:rPr lang="ko-KR" altLang="en-US"/>
              <a:t>다섯째 수준</a:t>
            </a:r>
            <a:endParaRPr lang="ko-KR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ECB6C2-1084-4AED-A74A-DF028B0094EA}" type="datetimeFigureOut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pPr marL="0" marR="0" lvl="0" indent="0" algn="l" defTabSz="4572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2019-02-12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91C5AD9-787D-40FA-8A4D-16A055B9AF81}" type="slidenum">
              <a:rPr kumimoji="0" lang="en-US" altLang="ko-KR" sz="12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pPr marL="0" marR="0" lvl="0" indent="0" algn="r" defTabSz="4572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54174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391400" y="274639"/>
            <a:ext cx="1066800" cy="5897561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ko-KR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274639"/>
            <a:ext cx="6400800" cy="5897561"/>
          </a:xfrm>
        </p:spPr>
        <p:txBody>
          <a:bodyPr vert="eaVert"/>
          <a:lstStyle/>
          <a:p>
            <a:pPr lvl="0" latinLnBrk="1"/>
            <a:r>
              <a:rPr lang="ko-KR" altLang="en-US"/>
              <a:t>마스터 텍스트 스타일을 편집합니다</a:t>
            </a:r>
          </a:p>
          <a:p>
            <a:pPr lvl="1" latinLnBrk="1"/>
            <a:r>
              <a:rPr lang="ko-KR" altLang="en-US"/>
              <a:t>둘째 수준</a:t>
            </a:r>
          </a:p>
          <a:p>
            <a:pPr lvl="2" latinLnBrk="1"/>
            <a:r>
              <a:rPr lang="ko-KR" altLang="en-US"/>
              <a:t>셋째 수준</a:t>
            </a:r>
          </a:p>
          <a:p>
            <a:pPr lvl="3" latinLnBrk="1"/>
            <a:r>
              <a:rPr lang="ko-KR" altLang="en-US"/>
              <a:t>넷째 수준</a:t>
            </a:r>
          </a:p>
          <a:p>
            <a:pPr lvl="4" latinLnBrk="1"/>
            <a:r>
              <a:rPr lang="ko-KR" altLang="en-US"/>
              <a:t>다섯째 수준</a:t>
            </a:r>
            <a:endParaRPr lang="ko-KR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ECB6C2-1084-4AED-A74A-DF028B0094EA}" type="datetimeFigureOut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pPr marL="0" marR="0" lvl="0" indent="0" algn="l" defTabSz="4572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2019-02-12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91C5AD9-787D-40FA-8A4D-16A055B9AF81}" type="slidenum">
              <a:rPr kumimoji="0" lang="en-US" altLang="ko-KR" sz="12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pPr marL="0" marR="0" lvl="0" indent="0" algn="r" defTabSz="4572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043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3DF0C6-123E-45CB-AA51-3F2671DAC4EB}" type="datetimeFigureOut">
              <a:rPr lang="ko-KR" altLang="en-US" smtClean="0"/>
              <a:t>2019-02-12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4BDA1B-EDFA-4894-BEC2-7E8507D1294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162443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사각형 8"/>
          <p:cNvSpPr/>
          <p:nvPr/>
        </p:nvSpPr>
        <p:spPr>
          <a:xfrm>
            <a:off x="228600" y="0"/>
            <a:ext cx="8686800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55000"/>
                </a:schemeClr>
              </a:gs>
            </a:gsLst>
            <a:lin ang="7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marL="0" marR="0" lvl="0" indent="0" algn="ctr" defTabSz="4572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76200"/>
            <a:ext cx="7620000" cy="1397000"/>
          </a:xfrm>
          <a:prstGeom prst="rect">
            <a:avLst/>
          </a:prstGeom>
        </p:spPr>
        <p:txBody>
          <a:bodyPr vert="horz" lIns="121899" tIns="60949" rIns="121899" bIns="60949" rtlCol="0" anchor="b">
            <a:normAutofit/>
          </a:bodyPr>
          <a:lstStyle/>
          <a:p>
            <a:r>
              <a:rPr lang="ko-KR" dirty="0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701800"/>
            <a:ext cx="7620000" cy="4470400"/>
          </a:xfrm>
          <a:prstGeom prst="rect">
            <a:avLst/>
          </a:prstGeom>
        </p:spPr>
        <p:txBody>
          <a:bodyPr vert="horz" lIns="121899" tIns="60949" rIns="121899" bIns="60949" rtlCol="0">
            <a:normAutofit/>
          </a:bodyPr>
          <a:lstStyle/>
          <a:p>
            <a:pPr lvl="0" latinLnBrk="1"/>
            <a:r>
              <a:rPr lang="ko-KR" dirty="0"/>
              <a:t>마스터 텍스트 스타일 편집</a:t>
            </a:r>
          </a:p>
          <a:p>
            <a:pPr lvl="1" latinLnBrk="1"/>
            <a:r>
              <a:rPr lang="ko-KR" dirty="0"/>
              <a:t>둘째 수준</a:t>
            </a:r>
          </a:p>
          <a:p>
            <a:pPr lvl="2" latinLnBrk="1"/>
            <a:r>
              <a:rPr lang="ko-KR" dirty="0"/>
              <a:t>셋째 수준</a:t>
            </a:r>
          </a:p>
          <a:p>
            <a:pPr lvl="3" latinLnBrk="1"/>
            <a:r>
              <a:rPr lang="ko-KR" dirty="0"/>
              <a:t>넷째 수준</a:t>
            </a:r>
          </a:p>
          <a:p>
            <a:pPr lvl="4" latinLnBrk="1"/>
            <a:r>
              <a:rPr lang="ko-KR" dirty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400802"/>
            <a:ext cx="2057400" cy="320675"/>
          </a:xfrm>
          <a:prstGeom prst="rect">
            <a:avLst/>
          </a:prstGeom>
        </p:spPr>
        <p:txBody>
          <a:bodyPr vert="horz" lIns="121899" tIns="60949" rIns="121899" bIns="60949" rtlCol="0" anchor="b"/>
          <a:lstStyle>
            <a:lvl1pPr algn="l" latinLnBrk="1">
              <a:defRPr lang="ko-KR" sz="1200">
                <a:solidFill>
                  <a:schemeClr val="tx2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marL="0" marR="0" lvl="0" indent="0" algn="l" defTabSz="4572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DD204D1-F9BD-4643-8480-6EA41EB484F1}" type="datetimeFigureOut">
              <a:rPr kumimoji="0" lang="en-US" altLang="ko-KR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pPr marL="0" marR="0" lvl="0" indent="0" algn="l" defTabSz="4572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2/12/2019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2931645" y="6400802"/>
            <a:ext cx="4663440" cy="320675"/>
          </a:xfrm>
          <a:prstGeom prst="rect">
            <a:avLst/>
          </a:prstGeom>
        </p:spPr>
        <p:txBody>
          <a:bodyPr vert="horz" lIns="121899" tIns="60949" rIns="121899" bIns="60949" rtlCol="0" anchor="b"/>
          <a:lstStyle>
            <a:lvl1pPr algn="ctr" latinLnBrk="1">
              <a:defRPr lang="ko-KR" sz="1200">
                <a:solidFill>
                  <a:schemeClr val="tx2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marL="0" marR="0" lvl="0" indent="0" algn="ctr" defTabSz="4572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627346" y="6400802"/>
            <a:ext cx="830855" cy="320675"/>
          </a:xfrm>
          <a:prstGeom prst="rect">
            <a:avLst/>
          </a:prstGeom>
        </p:spPr>
        <p:txBody>
          <a:bodyPr vert="horz" lIns="121899" tIns="60949" rIns="121899" bIns="60949" rtlCol="0" anchor="b"/>
          <a:lstStyle>
            <a:lvl1pPr algn="r" latinLnBrk="1">
              <a:defRPr lang="ko-KR" sz="1200">
                <a:solidFill>
                  <a:schemeClr val="tx2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marL="0" marR="0" lvl="0" indent="0" algn="r" defTabSz="4572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B37DED6-D4C7-42EE-AB49-D2E39E64FDE4}" type="slidenum">
              <a:rPr kumimoji="0" lang="en-US" altLang="ko-KR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pPr marL="0" marR="0" lvl="0" indent="0" algn="r" defTabSz="4572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ko-KR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674231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1218987" rtl="0" eaLnBrk="1" latinLnBrk="1" hangingPunct="1">
        <a:lnSpc>
          <a:spcPct val="85000"/>
        </a:lnSpc>
        <a:spcBef>
          <a:spcPct val="0"/>
        </a:spcBef>
        <a:buNone/>
        <a:tabLst/>
        <a:defRPr lang="ko-KR" sz="4400" kern="1200" cap="none" baseline="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  <a:cs typeface="+mj-cs"/>
        </a:defRPr>
      </a:lvl1pPr>
    </p:titleStyle>
    <p:bodyStyle>
      <a:lvl1pPr marL="304747" indent="-304747" algn="l" defTabSz="1218987" rtl="0" eaLnBrk="1" latinLnBrk="1" hangingPunct="1">
        <a:lnSpc>
          <a:spcPct val="95000"/>
        </a:lnSpc>
        <a:spcBef>
          <a:spcPts val="1866"/>
        </a:spcBef>
        <a:buSzPct val="100000"/>
        <a:buFont typeface="Arial" pitchFamily="34" charset="0"/>
        <a:buChar char="•"/>
        <a:defRPr lang="ko-KR" sz="2400" kern="12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  <a:cs typeface="+mn-cs"/>
        </a:defRPr>
      </a:lvl1pPr>
      <a:lvl2pPr marL="731392" indent="-304747" algn="l" defTabSz="1218987" rtl="0" eaLnBrk="1" latinLnBrk="1" hangingPunct="1">
        <a:lnSpc>
          <a:spcPct val="95000"/>
        </a:lnSpc>
        <a:spcBef>
          <a:spcPts val="1066"/>
        </a:spcBef>
        <a:buSzPct val="100000"/>
        <a:buFont typeface="Century Gothic" pitchFamily="34" charset="0"/>
        <a:buChar char="–"/>
        <a:defRPr lang="ko-KR" sz="2000" kern="12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  <a:cs typeface="+mn-cs"/>
        </a:defRPr>
      </a:lvl2pPr>
      <a:lvl3pPr marL="1158037" indent="-304747" algn="l" defTabSz="1218987" rtl="0" eaLnBrk="1" latinLnBrk="1" hangingPunct="1">
        <a:lnSpc>
          <a:spcPct val="95000"/>
        </a:lnSpc>
        <a:spcBef>
          <a:spcPts val="1066"/>
        </a:spcBef>
        <a:buSzPct val="100000"/>
        <a:buFont typeface="Century Gothic" pitchFamily="34" charset="0"/>
        <a:buChar char="–"/>
        <a:defRPr lang="ko-KR" sz="1800" kern="12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  <a:cs typeface="+mn-cs"/>
        </a:defRPr>
      </a:lvl3pPr>
      <a:lvl4pPr marL="1584683" indent="-304747" algn="l" defTabSz="1218987" rtl="0" eaLnBrk="1" latinLnBrk="1" hangingPunct="1">
        <a:lnSpc>
          <a:spcPct val="95000"/>
        </a:lnSpc>
        <a:spcBef>
          <a:spcPts val="1066"/>
        </a:spcBef>
        <a:buSzPct val="100000"/>
        <a:buFont typeface="Century Gothic" pitchFamily="34" charset="0"/>
        <a:buChar char="–"/>
        <a:defRPr lang="ko-KR" sz="1800" kern="12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  <a:cs typeface="+mn-cs"/>
        </a:defRPr>
      </a:lvl4pPr>
      <a:lvl5pPr marL="2011328" indent="-304747" algn="l" defTabSz="1218987" rtl="0" eaLnBrk="1" latinLnBrk="1" hangingPunct="1">
        <a:lnSpc>
          <a:spcPct val="95000"/>
        </a:lnSpc>
        <a:spcBef>
          <a:spcPts val="1066"/>
        </a:spcBef>
        <a:buSzPct val="100000"/>
        <a:buFont typeface="Century Gothic" pitchFamily="34" charset="0"/>
        <a:buChar char="–"/>
        <a:defRPr lang="ko-KR" sz="1800" kern="12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  <a:cs typeface="+mn-cs"/>
        </a:defRPr>
      </a:lvl5pPr>
      <a:lvl6pPr marL="2437973" indent="-304747" algn="l" defTabSz="1218987" rtl="0" eaLnBrk="1" latinLnBrk="1" hangingPunct="1">
        <a:lnSpc>
          <a:spcPct val="95000"/>
        </a:lnSpc>
        <a:spcBef>
          <a:spcPts val="1066"/>
        </a:spcBef>
        <a:buSzPct val="90000"/>
        <a:buFont typeface="Century Gothic" pitchFamily="34" charset="0"/>
        <a:buChar char="–"/>
        <a:defRPr lang="ko-KR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864619" indent="-304747" algn="l" defTabSz="1218987" rtl="0" eaLnBrk="1" latinLnBrk="1" hangingPunct="1">
        <a:lnSpc>
          <a:spcPct val="95000"/>
        </a:lnSpc>
        <a:spcBef>
          <a:spcPts val="1066"/>
        </a:spcBef>
        <a:buSzPct val="90000"/>
        <a:buFont typeface="Century Gothic" pitchFamily="34" charset="0"/>
        <a:buChar char="–"/>
        <a:defRPr lang="ko-KR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91264" indent="-304747" algn="l" defTabSz="1218987" rtl="0" eaLnBrk="1" latinLnBrk="1" hangingPunct="1">
        <a:lnSpc>
          <a:spcPct val="95000"/>
        </a:lnSpc>
        <a:spcBef>
          <a:spcPts val="1066"/>
        </a:spcBef>
        <a:buSzPct val="90000"/>
        <a:buFont typeface="Century Gothic" pitchFamily="34" charset="0"/>
        <a:buChar char="–"/>
        <a:defRPr lang="ko-KR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778859" indent="-304747" algn="l" defTabSz="1218987" rtl="0" eaLnBrk="1" latinLnBrk="1" hangingPunct="1">
        <a:lnSpc>
          <a:spcPct val="95000"/>
        </a:lnSpc>
        <a:spcBef>
          <a:spcPts val="1066"/>
        </a:spcBef>
        <a:buSzPct val="90000"/>
        <a:buFont typeface="Century Gothic" pitchFamily="34" charset="0"/>
        <a:buChar char="–"/>
        <a:defRPr lang="ko-KR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218987" rtl="0" eaLnBrk="1" latinLnBrk="1" hangingPunct="1">
        <a:defRPr lang="ko-KR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93" algn="l" defTabSz="1218987" rtl="0" eaLnBrk="1" latinLnBrk="1" hangingPunct="1">
        <a:defRPr lang="ko-KR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987" algn="l" defTabSz="1218987" rtl="0" eaLnBrk="1" latinLnBrk="1" hangingPunct="1">
        <a:defRPr lang="ko-KR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480" algn="l" defTabSz="1218987" rtl="0" eaLnBrk="1" latinLnBrk="1" hangingPunct="1">
        <a:defRPr lang="ko-KR"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973" algn="l" defTabSz="1218987" rtl="0" eaLnBrk="1" latinLnBrk="1" hangingPunct="1">
        <a:defRPr lang="ko-KR"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467" algn="l" defTabSz="1218987" rtl="0" eaLnBrk="1" latinLnBrk="1" hangingPunct="1">
        <a:defRPr lang="ko-KR"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960" algn="l" defTabSz="1218987" rtl="0" eaLnBrk="1" latinLnBrk="1" hangingPunct="1">
        <a:defRPr lang="ko-KR"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453" algn="l" defTabSz="1218987" rtl="0" eaLnBrk="1" latinLnBrk="1" hangingPunct="1">
        <a:defRPr lang="ko-KR"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947" algn="l" defTabSz="1218987" rtl="0" eaLnBrk="1" latinLnBrk="1" hangingPunct="1">
        <a:defRPr lang="ko-KR"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://www.google.co.kr/url?sa=i&amp;rct=j&amp;q=&amp;esrc=s&amp;source=images&amp;cd=&amp;cad=rja&amp;uact=8&amp;ved=2ahUKEwjgjefKwZvaAhWCKpQKHTgmCpQQjRx6BAgAEAU&amp;url=http://ckme.hanyang.ac.kr/service/content/educos/index.do&amp;psig=AOvVaw0o5gOleN1nAb2YugyuNcIe&amp;ust=1522755332473295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suwings.ac.kr/" TargetMode="External"/><Relationship Id="rId5" Type="http://schemas.openxmlformats.org/officeDocument/2006/relationships/hyperlink" Target="http://sugang.suwings.ac.kr/" TargetMode="External"/><Relationship Id="rId4" Type="http://schemas.openxmlformats.org/officeDocument/2006/relationships/hyperlink" Target="http://sugang.suwings.syu.ac.kr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://www.google.co.kr/url?sa=i&amp;rct=j&amp;q=&amp;esrc=s&amp;source=images&amp;cd=&amp;cad=rja&amp;uact=8&amp;ved=2ahUKEwjgjefKwZvaAhWCKpQKHTgmCpQQjRx6BAgAEAU&amp;url=http://ckme.hanyang.ac.kr/service/content/educos/index.do&amp;psig=AOvVaw0o5gOleN1nAb2YugyuNcIe&amp;ust=1522755332473295" TargetMode="Externa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5" Type="http://schemas.microsoft.com/office/2007/relationships/hdphoto" Target="../media/hdphoto3.wdp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5" Type="http://schemas.microsoft.com/office/2007/relationships/hdphoto" Target="../media/hdphoto3.wdp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2">
              <a:alpha val="70000"/>
            </a:schemeClr>
          </a:solidFill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/>
              <a:ea typeface="HY중고딕" panose="02030600000101010101" pitchFamily="18" charset="-127"/>
              <a:cs typeface="+mn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541826" y="2666288"/>
            <a:ext cx="427392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a아시아고딕L" panose="02020600000000000000" pitchFamily="18" charset="-127"/>
                <a:ea typeface="a아시아고딕L" panose="02020600000000000000" pitchFamily="18" charset="-127"/>
                <a:cs typeface="+mn-cs"/>
              </a:rPr>
              <a:t>2019</a:t>
            </a:r>
            <a:r>
              <a:rPr kumimoji="0" lang="ko-KR" alt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a아시아고딕L" panose="02020600000000000000" pitchFamily="18" charset="-127"/>
                <a:ea typeface="a아시아고딕L" panose="02020600000000000000" pitchFamily="18" charset="-127"/>
                <a:cs typeface="+mn-cs"/>
              </a:rPr>
              <a:t> </a:t>
            </a:r>
            <a:r>
              <a:rPr kumimoji="0" lang="ko-KR" altLang="en-US" sz="40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a아시아고딕B" panose="02020600000000000000" pitchFamily="18" charset="-127"/>
                <a:ea typeface="a아시아고딕B" panose="02020600000000000000" pitchFamily="18" charset="-127"/>
                <a:cs typeface="+mn-cs"/>
              </a:rPr>
              <a:t>학사지원</a:t>
            </a:r>
            <a:r>
              <a:rPr kumimoji="0" lang="ko-KR" alt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a아시아고딕B" panose="02020600000000000000" pitchFamily="18" charset="-127"/>
                <a:ea typeface="a아시아고딕B" panose="02020600000000000000" pitchFamily="18" charset="-127"/>
                <a:cs typeface="+mn-cs"/>
              </a:rPr>
              <a:t> 안내</a:t>
            </a:r>
            <a:endParaRPr kumimoji="0" lang="ko-KR" altLang="en-US" sz="40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a아시아고딕B" panose="02020600000000000000" pitchFamily="18" charset="-127"/>
              <a:ea typeface="a아시아고딕B" panose="02020600000000000000" pitchFamily="18" charset="-127"/>
              <a:cs typeface="+mn-cs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5321588" y="3312042"/>
            <a:ext cx="3414717" cy="3831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0" i="0" u="none" strike="noStrike" kern="0" cap="none" spc="-50" normalizeH="0" baseline="0" noProof="0" dirty="0">
                <a:ln>
                  <a:noFill/>
                </a:ln>
                <a:solidFill>
                  <a:srgbClr val="FFFFFF">
                    <a:lumMod val="85000"/>
                  </a:srgbClr>
                </a:solidFill>
                <a:effectLst/>
                <a:uLnTx/>
                <a:uFillTx/>
                <a:latin typeface="a아시아고딕L" panose="02020600000000000000" pitchFamily="18" charset="-127"/>
                <a:ea typeface="a아시아고딕L" panose="02020600000000000000" pitchFamily="18" charset="-127"/>
                <a:cs typeface="Arial" panose="020B0604020202020204" pitchFamily="34" charset="0"/>
              </a:rPr>
              <a:t>The Guideline on </a:t>
            </a:r>
            <a:r>
              <a:rPr kumimoji="0" lang="en-US" altLang="ko-KR" sz="1400" b="0" i="0" u="none" strike="noStrike" kern="0" cap="none" spc="-50" normalizeH="0" baseline="0" noProof="0" dirty="0" smtClean="0">
                <a:ln>
                  <a:noFill/>
                </a:ln>
                <a:solidFill>
                  <a:srgbClr val="FFFFFF">
                    <a:lumMod val="85000"/>
                  </a:srgbClr>
                </a:solidFill>
                <a:effectLst/>
                <a:uLnTx/>
                <a:uFillTx/>
                <a:latin typeface="a아시아고딕L" panose="02020600000000000000" pitchFamily="18" charset="-127"/>
                <a:ea typeface="a아시아고딕L" panose="02020600000000000000" pitchFamily="18" charset="-127"/>
                <a:cs typeface="Arial" panose="020B0604020202020204" pitchFamily="34" charset="0"/>
              </a:rPr>
              <a:t>Academic Information</a:t>
            </a:r>
            <a:endParaRPr kumimoji="0" lang="en-US" altLang="ko-KR" sz="1400" b="0" i="0" u="none" strike="noStrike" kern="0" cap="none" spc="0" normalizeH="0" baseline="0" noProof="0" dirty="0">
              <a:ln>
                <a:noFill/>
              </a:ln>
              <a:solidFill>
                <a:srgbClr val="FFFFFF">
                  <a:lumMod val="85000"/>
                </a:srgbClr>
              </a:solidFill>
              <a:effectLst/>
              <a:uLnTx/>
              <a:uFillTx/>
              <a:latin typeface="a아시아고딕L" panose="02020600000000000000" pitchFamily="18" charset="-127"/>
              <a:ea typeface="a아시아고딕L" panose="02020600000000000000" pitchFamily="18" charset="-127"/>
              <a:cs typeface="Arial" panose="020B0604020202020204" pitchFamily="34" charset="0"/>
            </a:endParaRPr>
          </a:p>
        </p:txBody>
      </p:sp>
      <p:sp>
        <p:nvSpPr>
          <p:cNvPr id="5" name="직각 삼각형 4"/>
          <p:cNvSpPr/>
          <p:nvPr/>
        </p:nvSpPr>
        <p:spPr>
          <a:xfrm rot="16200000" flipH="1">
            <a:off x="8272331" y="-145279"/>
            <a:ext cx="734936" cy="1025497"/>
          </a:xfrm>
          <a:prstGeom prst="rtTriangl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/>
              <a:ea typeface="HY중고딕" panose="02030600000101010101" pitchFamily="18" charset="-127"/>
              <a:cs typeface="+mn-cs"/>
            </a:endParaRPr>
          </a:p>
        </p:txBody>
      </p:sp>
      <p:sp>
        <p:nvSpPr>
          <p:cNvPr id="6" name="직각 삼각형 5"/>
          <p:cNvSpPr/>
          <p:nvPr/>
        </p:nvSpPr>
        <p:spPr>
          <a:xfrm flipH="1">
            <a:off x="6862273" y="4948015"/>
            <a:ext cx="2290272" cy="1918531"/>
          </a:xfrm>
          <a:prstGeom prst="rtTriangl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/>
              <a:ea typeface="HY중고딕" panose="02030600000101010101" pitchFamily="18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52676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/>
          <p:cNvGrpSpPr/>
          <p:nvPr/>
        </p:nvGrpSpPr>
        <p:grpSpPr>
          <a:xfrm>
            <a:off x="-8885" y="6736360"/>
            <a:ext cx="9152885" cy="161590"/>
            <a:chOff x="-8885" y="6648624"/>
            <a:chExt cx="9152885" cy="249326"/>
          </a:xfrm>
        </p:grpSpPr>
        <p:sp>
          <p:nvSpPr>
            <p:cNvPr id="6" name="직사각형 5"/>
            <p:cNvSpPr/>
            <p:nvPr/>
          </p:nvSpPr>
          <p:spPr>
            <a:xfrm>
              <a:off x="-8885" y="6648624"/>
              <a:ext cx="9152885" cy="249326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7" name="직사각형 6"/>
            <p:cNvSpPr/>
            <p:nvPr/>
          </p:nvSpPr>
          <p:spPr>
            <a:xfrm>
              <a:off x="1615737" y="6648624"/>
              <a:ext cx="5903650" cy="249326"/>
            </a:xfrm>
            <a:prstGeom prst="rect">
              <a:avLst/>
            </a:prstGeom>
            <a:solidFill>
              <a:srgbClr val="3F3F3F">
                <a:alpha val="2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9" name="그룹 8"/>
          <p:cNvGrpSpPr/>
          <p:nvPr/>
        </p:nvGrpSpPr>
        <p:grpSpPr>
          <a:xfrm>
            <a:off x="-8885" y="-15979"/>
            <a:ext cx="9152885" cy="750917"/>
            <a:chOff x="-8885" y="6648624"/>
            <a:chExt cx="9152885" cy="249326"/>
          </a:xfrm>
          <a:solidFill>
            <a:schemeClr val="accent1">
              <a:lumMod val="50000"/>
            </a:schemeClr>
          </a:solidFill>
        </p:grpSpPr>
        <p:sp>
          <p:nvSpPr>
            <p:cNvPr id="10" name="직사각형 9"/>
            <p:cNvSpPr/>
            <p:nvPr/>
          </p:nvSpPr>
          <p:spPr>
            <a:xfrm>
              <a:off x="-8885" y="6648624"/>
              <a:ext cx="9152885" cy="24932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11" name="직사각형 10"/>
            <p:cNvSpPr/>
            <p:nvPr/>
          </p:nvSpPr>
          <p:spPr>
            <a:xfrm>
              <a:off x="1615737" y="6648624"/>
              <a:ext cx="5903650" cy="249326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prstClr val="white"/>
                </a:solidFill>
              </a:endParaRPr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3195662" y="180864"/>
            <a:ext cx="275267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600" dirty="0" smtClean="0">
                <a:solidFill>
                  <a:schemeClr val="bg1"/>
                </a:solidFill>
                <a:latin typeface="a고딕18" panose="02020600000000000000" pitchFamily="18" charset="-127"/>
                <a:ea typeface="a고딕18" panose="02020600000000000000" pitchFamily="18" charset="-127"/>
              </a:rPr>
              <a:t>수강신청 안내</a:t>
            </a:r>
            <a:endParaRPr lang="ko-KR" altLang="en-US" sz="3600" dirty="0">
              <a:solidFill>
                <a:schemeClr val="bg1"/>
              </a:solidFill>
              <a:latin typeface="a고딕18" panose="02020600000000000000" pitchFamily="18" charset="-127"/>
              <a:ea typeface="a고딕18" panose="02020600000000000000" pitchFamily="18" charset="-127"/>
            </a:endParaRPr>
          </a:p>
        </p:txBody>
      </p:sp>
      <p:pic>
        <p:nvPicPr>
          <p:cNvPr id="15" name="Picture 2" descr="교육과정 환류에 대한 이미지 검색결과">
            <a:hlinkClick r:id="rId2"/>
            <a:extLst>
              <a:ext uri="{FF2B5EF4-FFF2-40B4-BE49-F238E27FC236}">
                <a16:creationId xmlns:a16="http://schemas.microsoft.com/office/drawing/2014/main" id="{C0066AE4-0F37-4659-A279-7267B5D54E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369" y="1150716"/>
            <a:ext cx="7000875" cy="5095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타원 16">
            <a:extLst>
              <a:ext uri="{FF2B5EF4-FFF2-40B4-BE49-F238E27FC236}">
                <a16:creationId xmlns:a16="http://schemas.microsoft.com/office/drawing/2014/main" id="{3AE422B0-0A56-4E73-B6D6-7CAC02A3CEEF}"/>
              </a:ext>
            </a:extLst>
          </p:cNvPr>
          <p:cNvSpPr/>
          <p:nvPr/>
        </p:nvSpPr>
        <p:spPr>
          <a:xfrm>
            <a:off x="1102407" y="2890613"/>
            <a:ext cx="922946" cy="92294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B2B44A2-DCE9-4130-B674-F2C1F9D33F39}"/>
              </a:ext>
            </a:extLst>
          </p:cNvPr>
          <p:cNvSpPr txBox="1"/>
          <p:nvPr/>
        </p:nvSpPr>
        <p:spPr>
          <a:xfrm>
            <a:off x="1066350" y="3074894"/>
            <a:ext cx="9989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dirty="0" smtClean="0">
                <a:latin typeface="a고딕16" panose="02020600000000000000" pitchFamily="18" charset="-127"/>
                <a:ea typeface="a고딕16" panose="02020600000000000000" pitchFamily="18" charset="-127"/>
              </a:rPr>
              <a:t>수강신청</a:t>
            </a:r>
            <a:endParaRPr lang="en-US" altLang="ko-KR" dirty="0" smtClean="0">
              <a:latin typeface="a고딕16" panose="02020600000000000000" pitchFamily="18" charset="-127"/>
              <a:ea typeface="a고딕16" panose="02020600000000000000" pitchFamily="18" charset="-127"/>
            </a:endParaRPr>
          </a:p>
          <a:p>
            <a:pPr algn="ctr"/>
            <a:r>
              <a:rPr lang="ko-KR" altLang="en-US" dirty="0" smtClean="0">
                <a:latin typeface="a고딕16" panose="02020600000000000000" pitchFamily="18" charset="-127"/>
                <a:ea typeface="a고딕16" panose="02020600000000000000" pitchFamily="18" charset="-127"/>
              </a:rPr>
              <a:t>일정</a:t>
            </a:r>
            <a:endParaRPr lang="ko-KR" altLang="en-US" dirty="0">
              <a:latin typeface="a고딕16" panose="02020600000000000000" pitchFamily="18" charset="-127"/>
              <a:ea typeface="a고딕16" panose="02020600000000000000" pitchFamily="18" charset="-127"/>
            </a:endParaRPr>
          </a:p>
        </p:txBody>
      </p:sp>
      <p:sp>
        <p:nvSpPr>
          <p:cNvPr id="20" name="타원 19">
            <a:extLst>
              <a:ext uri="{FF2B5EF4-FFF2-40B4-BE49-F238E27FC236}">
                <a16:creationId xmlns:a16="http://schemas.microsoft.com/office/drawing/2014/main" id="{6438864E-7B78-4C14-9CDF-7866B868E4B6}"/>
              </a:ext>
            </a:extLst>
          </p:cNvPr>
          <p:cNvSpPr/>
          <p:nvPr/>
        </p:nvSpPr>
        <p:spPr>
          <a:xfrm>
            <a:off x="3033755" y="1591652"/>
            <a:ext cx="999859" cy="99985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타원 20">
            <a:extLst>
              <a:ext uri="{FF2B5EF4-FFF2-40B4-BE49-F238E27FC236}">
                <a16:creationId xmlns:a16="http://schemas.microsoft.com/office/drawing/2014/main" id="{5985A1C4-3F08-48B5-8A2E-7585F150CAD9}"/>
              </a:ext>
            </a:extLst>
          </p:cNvPr>
          <p:cNvSpPr/>
          <p:nvPr/>
        </p:nvSpPr>
        <p:spPr>
          <a:xfrm>
            <a:off x="3033755" y="3223899"/>
            <a:ext cx="999859" cy="99985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타원 21">
            <a:extLst>
              <a:ext uri="{FF2B5EF4-FFF2-40B4-BE49-F238E27FC236}">
                <a16:creationId xmlns:a16="http://schemas.microsoft.com/office/drawing/2014/main" id="{7A3CC08E-77D8-42F9-9519-B77BE77AE5DA}"/>
              </a:ext>
            </a:extLst>
          </p:cNvPr>
          <p:cNvSpPr/>
          <p:nvPr/>
        </p:nvSpPr>
        <p:spPr>
          <a:xfrm>
            <a:off x="3033755" y="4847600"/>
            <a:ext cx="999859" cy="99985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B765589-4C54-4BF0-B387-E31447688968}"/>
              </a:ext>
            </a:extLst>
          </p:cNvPr>
          <p:cNvSpPr txBox="1"/>
          <p:nvPr/>
        </p:nvSpPr>
        <p:spPr>
          <a:xfrm>
            <a:off x="3218104" y="1719018"/>
            <a:ext cx="59182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dirty="0" smtClean="0">
                <a:latin typeface="a고딕16" panose="02020600000000000000" pitchFamily="18" charset="-127"/>
                <a:ea typeface="a고딕16" panose="02020600000000000000" pitchFamily="18" charset="-127"/>
              </a:rPr>
              <a:t>수강</a:t>
            </a:r>
            <a:endParaRPr lang="en-US" altLang="ko-KR" dirty="0" smtClean="0">
              <a:latin typeface="a고딕16" panose="02020600000000000000" pitchFamily="18" charset="-127"/>
              <a:ea typeface="a고딕16" panose="02020600000000000000" pitchFamily="18" charset="-127"/>
            </a:endParaRPr>
          </a:p>
          <a:p>
            <a:pPr algn="ctr"/>
            <a:r>
              <a:rPr lang="ko-KR" altLang="en-US" dirty="0" smtClean="0">
                <a:latin typeface="a고딕16" panose="02020600000000000000" pitchFamily="18" charset="-127"/>
                <a:ea typeface="a고딕16" panose="02020600000000000000" pitchFamily="18" charset="-127"/>
              </a:rPr>
              <a:t>신청</a:t>
            </a:r>
            <a:endParaRPr lang="ko-KR" altLang="en-US" dirty="0">
              <a:latin typeface="a고딕16" panose="02020600000000000000" pitchFamily="18" charset="-127"/>
              <a:ea typeface="a고딕16" panose="02020600000000000000" pitchFamily="18" charset="-127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C003327-6272-4001-A7A2-D9F31E56634E}"/>
              </a:ext>
            </a:extLst>
          </p:cNvPr>
          <p:cNvSpPr txBox="1"/>
          <p:nvPr/>
        </p:nvSpPr>
        <p:spPr>
          <a:xfrm>
            <a:off x="3228801" y="3375487"/>
            <a:ext cx="59182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dirty="0" smtClean="0">
                <a:latin typeface="a고딕16" panose="02020600000000000000" pitchFamily="18" charset="-127"/>
                <a:ea typeface="a고딕16" panose="02020600000000000000" pitchFamily="18" charset="-127"/>
              </a:rPr>
              <a:t>수강</a:t>
            </a:r>
            <a:endParaRPr lang="en-US" altLang="ko-KR" dirty="0" smtClean="0">
              <a:latin typeface="a고딕16" panose="02020600000000000000" pitchFamily="18" charset="-127"/>
              <a:ea typeface="a고딕16" panose="02020600000000000000" pitchFamily="18" charset="-127"/>
            </a:endParaRPr>
          </a:p>
          <a:p>
            <a:pPr algn="ctr"/>
            <a:r>
              <a:rPr lang="ko-KR" altLang="en-US" dirty="0" smtClean="0">
                <a:latin typeface="a고딕16" panose="02020600000000000000" pitchFamily="18" charset="-127"/>
                <a:ea typeface="a고딕16" panose="02020600000000000000" pitchFamily="18" charset="-127"/>
              </a:rPr>
              <a:t>정정</a:t>
            </a:r>
            <a:endParaRPr lang="ko-KR" altLang="en-US" dirty="0">
              <a:latin typeface="a고딕16" panose="02020600000000000000" pitchFamily="18" charset="-127"/>
              <a:ea typeface="a고딕16" panose="02020600000000000000" pitchFamily="18" charset="-127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F145EDC-645E-4322-B292-4C2EB9DD960C}"/>
              </a:ext>
            </a:extLst>
          </p:cNvPr>
          <p:cNvSpPr txBox="1"/>
          <p:nvPr/>
        </p:nvSpPr>
        <p:spPr>
          <a:xfrm>
            <a:off x="3237769" y="5007842"/>
            <a:ext cx="59182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dirty="0" smtClean="0">
                <a:latin typeface="a고딕16" panose="02020600000000000000" pitchFamily="18" charset="-127"/>
                <a:ea typeface="a고딕16" panose="02020600000000000000" pitchFamily="18" charset="-127"/>
              </a:rPr>
              <a:t>수강</a:t>
            </a:r>
            <a:endParaRPr lang="en-US" altLang="ko-KR" dirty="0" smtClean="0">
              <a:latin typeface="a고딕16" panose="02020600000000000000" pitchFamily="18" charset="-127"/>
              <a:ea typeface="a고딕16" panose="02020600000000000000" pitchFamily="18" charset="-127"/>
            </a:endParaRPr>
          </a:p>
          <a:p>
            <a:pPr algn="ctr"/>
            <a:r>
              <a:rPr lang="ko-KR" altLang="en-US" dirty="0" smtClean="0">
                <a:latin typeface="a고딕16" panose="02020600000000000000" pitchFamily="18" charset="-127"/>
                <a:ea typeface="a고딕16" panose="02020600000000000000" pitchFamily="18" charset="-127"/>
              </a:rPr>
              <a:t>포기</a:t>
            </a:r>
            <a:endParaRPr lang="ko-KR" altLang="en-US" dirty="0">
              <a:latin typeface="a고딕16" panose="02020600000000000000" pitchFamily="18" charset="-127"/>
              <a:ea typeface="a고딕16" panose="02020600000000000000" pitchFamily="18" charset="-127"/>
            </a:endParaRPr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6B41187E-A9AB-42DC-96AD-ABA478D3C178}"/>
              </a:ext>
            </a:extLst>
          </p:cNvPr>
          <p:cNvSpPr/>
          <p:nvPr/>
        </p:nvSpPr>
        <p:spPr>
          <a:xfrm>
            <a:off x="4187439" y="1444237"/>
            <a:ext cx="3620080" cy="12989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2B2CDE2D-9E84-446A-90F4-56162A965017}"/>
              </a:ext>
            </a:extLst>
          </p:cNvPr>
          <p:cNvSpPr/>
          <p:nvPr/>
        </p:nvSpPr>
        <p:spPr>
          <a:xfrm>
            <a:off x="4187439" y="3093575"/>
            <a:ext cx="3620080" cy="12989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직사각형 27">
            <a:extLst>
              <a:ext uri="{FF2B5EF4-FFF2-40B4-BE49-F238E27FC236}">
                <a16:creationId xmlns:a16="http://schemas.microsoft.com/office/drawing/2014/main" id="{BCE0ECFB-88B3-44BB-A93D-7D86E9CC21AA}"/>
              </a:ext>
            </a:extLst>
          </p:cNvPr>
          <p:cNvSpPr/>
          <p:nvPr/>
        </p:nvSpPr>
        <p:spPr>
          <a:xfrm>
            <a:off x="4187439" y="4640363"/>
            <a:ext cx="3620080" cy="12989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26A40442-85EC-48F5-9352-F532FAEF2C14}"/>
              </a:ext>
            </a:extLst>
          </p:cNvPr>
          <p:cNvSpPr txBox="1"/>
          <p:nvPr/>
        </p:nvSpPr>
        <p:spPr>
          <a:xfrm>
            <a:off x="4288048" y="1600086"/>
            <a:ext cx="4181722" cy="9848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dirty="0" smtClean="0">
                <a:latin typeface="a고딕18" panose="02020600000000000000" pitchFamily="18" charset="-127"/>
                <a:ea typeface="a고딕18" panose="02020600000000000000" pitchFamily="18" charset="-127"/>
              </a:rPr>
              <a:t>/</a:t>
            </a:r>
            <a:r>
              <a:rPr lang="ko-KR" altLang="en-US" sz="1600" dirty="0" smtClean="0">
                <a:latin typeface="a고딕18" panose="02020600000000000000" pitchFamily="18" charset="-127"/>
                <a:ea typeface="a고딕18" panose="02020600000000000000" pitchFamily="18" charset="-127"/>
              </a:rPr>
              <a:t>기간</a:t>
            </a:r>
            <a:r>
              <a:rPr lang="en-US" altLang="ko-KR" sz="1600" dirty="0" smtClean="0">
                <a:latin typeface="a고딕18" panose="02020600000000000000" pitchFamily="18" charset="-127"/>
                <a:ea typeface="a고딕18" panose="02020600000000000000" pitchFamily="18" charset="-127"/>
              </a:rPr>
              <a:t>/</a:t>
            </a:r>
          </a:p>
          <a:p>
            <a:r>
              <a:rPr lang="en-US" altLang="ko-KR" sz="1400" dirty="0" smtClean="0">
                <a:latin typeface="a고딕13" panose="02020600000000000000" pitchFamily="18" charset="-127"/>
                <a:ea typeface="a고딕13" panose="02020600000000000000" pitchFamily="18" charset="-127"/>
              </a:rPr>
              <a:t>2019</a:t>
            </a:r>
            <a:r>
              <a:rPr lang="ko-KR" altLang="en-US" sz="1400" dirty="0" smtClean="0">
                <a:latin typeface="a고딕13" panose="02020600000000000000" pitchFamily="18" charset="-127"/>
                <a:ea typeface="a고딕13" panose="02020600000000000000" pitchFamily="18" charset="-127"/>
              </a:rPr>
              <a:t>년 </a:t>
            </a:r>
            <a:r>
              <a:rPr lang="en-US" altLang="ko-KR" sz="1400" dirty="0" smtClean="0">
                <a:latin typeface="a고딕13" panose="02020600000000000000" pitchFamily="18" charset="-127"/>
                <a:ea typeface="a고딕13" panose="02020600000000000000" pitchFamily="18" charset="-127"/>
              </a:rPr>
              <a:t>2</a:t>
            </a:r>
            <a:r>
              <a:rPr lang="ko-KR" altLang="en-US" sz="1400" dirty="0" smtClean="0">
                <a:latin typeface="a고딕13" panose="02020600000000000000" pitchFamily="18" charset="-127"/>
                <a:ea typeface="a고딕13" panose="02020600000000000000" pitchFamily="18" charset="-127"/>
              </a:rPr>
              <a:t>월 </a:t>
            </a:r>
            <a:r>
              <a:rPr lang="en-US" altLang="ko-KR" sz="1400" dirty="0" smtClean="0">
                <a:latin typeface="a고딕13" panose="02020600000000000000" pitchFamily="18" charset="-127"/>
                <a:ea typeface="a고딕13" panose="02020600000000000000" pitchFamily="18" charset="-127"/>
              </a:rPr>
              <a:t>21</a:t>
            </a:r>
            <a:r>
              <a:rPr lang="ko-KR" altLang="en-US" sz="1400" dirty="0" smtClean="0">
                <a:latin typeface="a고딕13" panose="02020600000000000000" pitchFamily="18" charset="-127"/>
                <a:ea typeface="a고딕13" panose="02020600000000000000" pitchFamily="18" charset="-127"/>
              </a:rPr>
              <a:t>일</a:t>
            </a:r>
            <a:r>
              <a:rPr lang="en-US" altLang="ko-KR" sz="1400" dirty="0" smtClean="0">
                <a:latin typeface="a고딕13" panose="02020600000000000000" pitchFamily="18" charset="-127"/>
                <a:ea typeface="a고딕13" panose="02020600000000000000" pitchFamily="18" charset="-127"/>
              </a:rPr>
              <a:t>(</a:t>
            </a:r>
            <a:r>
              <a:rPr lang="ko-KR" altLang="en-US" sz="1400" dirty="0" smtClean="0">
                <a:latin typeface="a고딕13" panose="02020600000000000000" pitchFamily="18" charset="-127"/>
                <a:ea typeface="a고딕13" panose="02020600000000000000" pitchFamily="18" charset="-127"/>
              </a:rPr>
              <a:t>목</a:t>
            </a:r>
            <a:r>
              <a:rPr lang="en-US" altLang="ko-KR" sz="1400" dirty="0" smtClean="0">
                <a:latin typeface="a고딕13" panose="02020600000000000000" pitchFamily="18" charset="-127"/>
                <a:ea typeface="a고딕13" panose="02020600000000000000" pitchFamily="18" charset="-127"/>
              </a:rPr>
              <a:t>) </a:t>
            </a:r>
            <a:r>
              <a:rPr lang="ko-KR" altLang="en-US" sz="1400" dirty="0" smtClean="0">
                <a:latin typeface="a고딕13" panose="02020600000000000000" pitchFamily="18" charset="-127"/>
                <a:ea typeface="a고딕13" panose="02020600000000000000" pitchFamily="18" charset="-127"/>
              </a:rPr>
              <a:t>오전 </a:t>
            </a:r>
            <a:r>
              <a:rPr lang="en-US" altLang="ko-KR" sz="1400" dirty="0" smtClean="0">
                <a:latin typeface="a고딕13" panose="02020600000000000000" pitchFamily="18" charset="-127"/>
                <a:ea typeface="a고딕13" panose="02020600000000000000" pitchFamily="18" charset="-127"/>
              </a:rPr>
              <a:t>10</a:t>
            </a:r>
            <a:r>
              <a:rPr lang="ko-KR" altLang="en-US" sz="1400" dirty="0" smtClean="0">
                <a:latin typeface="a고딕13" panose="02020600000000000000" pitchFamily="18" charset="-127"/>
                <a:ea typeface="a고딕13" panose="02020600000000000000" pitchFamily="18" charset="-127"/>
              </a:rPr>
              <a:t>시 </a:t>
            </a:r>
            <a:r>
              <a:rPr lang="en-US" altLang="ko-KR" sz="1400" dirty="0" smtClean="0">
                <a:latin typeface="a고딕13" panose="02020600000000000000" pitchFamily="18" charset="-127"/>
                <a:ea typeface="a고딕13" panose="02020600000000000000" pitchFamily="18" charset="-127"/>
              </a:rPr>
              <a:t>- 22</a:t>
            </a:r>
            <a:r>
              <a:rPr lang="ko-KR" altLang="en-US" sz="1400" dirty="0" smtClean="0">
                <a:latin typeface="a고딕13" panose="02020600000000000000" pitchFamily="18" charset="-127"/>
                <a:ea typeface="a고딕13" panose="02020600000000000000" pitchFamily="18" charset="-127"/>
              </a:rPr>
              <a:t>일</a:t>
            </a:r>
            <a:r>
              <a:rPr lang="en-US" altLang="ko-KR" sz="1400" dirty="0" smtClean="0">
                <a:latin typeface="a고딕13" panose="02020600000000000000" pitchFamily="18" charset="-127"/>
                <a:ea typeface="a고딕13" panose="02020600000000000000" pitchFamily="18" charset="-127"/>
              </a:rPr>
              <a:t>(</a:t>
            </a:r>
            <a:r>
              <a:rPr lang="ko-KR" altLang="en-US" sz="1400" dirty="0" smtClean="0">
                <a:latin typeface="a고딕13" panose="02020600000000000000" pitchFamily="18" charset="-127"/>
                <a:ea typeface="a고딕13" panose="02020600000000000000" pitchFamily="18" charset="-127"/>
              </a:rPr>
              <a:t>금</a:t>
            </a:r>
            <a:r>
              <a:rPr lang="en-US" altLang="ko-KR" sz="1400" dirty="0" smtClean="0">
                <a:latin typeface="a고딕13" panose="02020600000000000000" pitchFamily="18" charset="-127"/>
                <a:ea typeface="a고딕13" panose="02020600000000000000" pitchFamily="18" charset="-127"/>
              </a:rPr>
              <a:t>) </a:t>
            </a:r>
            <a:r>
              <a:rPr lang="ko-KR" altLang="en-US" sz="1400" dirty="0" smtClean="0">
                <a:latin typeface="a고딕13" panose="02020600000000000000" pitchFamily="18" charset="-127"/>
                <a:ea typeface="a고딕13" panose="02020600000000000000" pitchFamily="18" charset="-127"/>
              </a:rPr>
              <a:t>오후 </a:t>
            </a:r>
            <a:r>
              <a:rPr lang="en-US" altLang="ko-KR" sz="1400" dirty="0" smtClean="0">
                <a:latin typeface="a고딕13" panose="02020600000000000000" pitchFamily="18" charset="-127"/>
                <a:ea typeface="a고딕13" panose="02020600000000000000" pitchFamily="18" charset="-127"/>
              </a:rPr>
              <a:t>3</a:t>
            </a:r>
            <a:r>
              <a:rPr lang="ko-KR" altLang="en-US" sz="1400" dirty="0" smtClean="0">
                <a:latin typeface="a고딕13" panose="02020600000000000000" pitchFamily="18" charset="-127"/>
                <a:ea typeface="a고딕13" panose="02020600000000000000" pitchFamily="18" charset="-127"/>
              </a:rPr>
              <a:t>시</a:t>
            </a:r>
            <a:endParaRPr lang="en-US" altLang="ko-KR" sz="1400" dirty="0" smtClean="0">
              <a:latin typeface="a고딕13" panose="02020600000000000000" pitchFamily="18" charset="-127"/>
              <a:ea typeface="a고딕13" panose="02020600000000000000" pitchFamily="18" charset="-127"/>
            </a:endParaRPr>
          </a:p>
          <a:p>
            <a:r>
              <a:rPr lang="ko-KR" altLang="en-US" sz="1400" dirty="0" smtClean="0">
                <a:latin typeface="a고딕13" panose="02020600000000000000" pitchFamily="18" charset="-127"/>
                <a:ea typeface="a고딕13" panose="02020600000000000000" pitchFamily="18" charset="-127"/>
              </a:rPr>
              <a:t>수강신청 사이트 </a:t>
            </a:r>
            <a:r>
              <a:rPr lang="en-US" altLang="ko-KR" sz="1400" dirty="0" smtClean="0">
                <a:latin typeface="a고딕13" panose="02020600000000000000" pitchFamily="18" charset="-127"/>
                <a:ea typeface="a고딕13" panose="02020600000000000000" pitchFamily="18" charset="-127"/>
              </a:rPr>
              <a:t>: </a:t>
            </a:r>
            <a:r>
              <a:rPr lang="en-US" altLang="ko-KR" sz="1400" dirty="0" smtClean="0">
                <a:latin typeface="a고딕13" panose="02020600000000000000" pitchFamily="18" charset="-127"/>
                <a:ea typeface="a고딕13" panose="02020600000000000000" pitchFamily="18" charset="-127"/>
                <a:hlinkClick r:id="rId4"/>
              </a:rPr>
              <a:t>http://</a:t>
            </a:r>
            <a:r>
              <a:rPr lang="en-US" altLang="ko-KR" sz="1400" dirty="0" smtClean="0">
                <a:latin typeface="a고딕13" panose="02020600000000000000" pitchFamily="18" charset="-127"/>
                <a:ea typeface="a고딕13" panose="02020600000000000000" pitchFamily="18" charset="-127"/>
                <a:hlinkClick r:id="rId4"/>
              </a:rPr>
              <a:t>sugang.suwings.</a:t>
            </a:r>
            <a:r>
              <a:rPr lang="en-US" altLang="ko-KR" sz="1400" dirty="0" smtClean="0">
                <a:latin typeface="a고딕13" panose="02020600000000000000" pitchFamily="18" charset="-127"/>
                <a:ea typeface="a고딕13" panose="02020600000000000000" pitchFamily="18" charset="-127"/>
                <a:hlinkClick r:id="rId4"/>
              </a:rPr>
              <a:t>syu.</a:t>
            </a:r>
            <a:r>
              <a:rPr lang="en-US" altLang="ko-KR" sz="1400" dirty="0" smtClean="0">
                <a:latin typeface="a고딕13" panose="02020600000000000000" pitchFamily="18" charset="-127"/>
                <a:ea typeface="a고딕13" panose="02020600000000000000" pitchFamily="18" charset="-127"/>
                <a:hlinkClick r:id="rId4"/>
              </a:rPr>
              <a:t>ac.kr</a:t>
            </a:r>
            <a:r>
              <a:rPr lang="en-US" altLang="ko-KR" sz="1400" dirty="0" smtClean="0">
                <a:latin typeface="a고딕13" panose="02020600000000000000" pitchFamily="18" charset="-127"/>
                <a:ea typeface="a고딕13" panose="02020600000000000000" pitchFamily="18" charset="-127"/>
              </a:rPr>
              <a:t>.</a:t>
            </a:r>
          </a:p>
          <a:p>
            <a:r>
              <a:rPr lang="en-US" altLang="ko-KR" sz="1400" dirty="0" smtClean="0">
                <a:latin typeface="a고딕13" panose="02020600000000000000" pitchFamily="18" charset="-127"/>
                <a:ea typeface="a고딕13" panose="02020600000000000000" pitchFamily="18" charset="-127"/>
              </a:rPr>
              <a:t>ID : </a:t>
            </a:r>
            <a:r>
              <a:rPr lang="ko-KR" altLang="en-US" sz="1400" dirty="0" smtClean="0">
                <a:latin typeface="a고딕13" panose="02020600000000000000" pitchFamily="18" charset="-127"/>
                <a:ea typeface="a고딕13" panose="02020600000000000000" pitchFamily="18" charset="-127"/>
              </a:rPr>
              <a:t>학번</a:t>
            </a:r>
            <a:r>
              <a:rPr lang="en-US" altLang="ko-KR" sz="1400" dirty="0" smtClean="0">
                <a:latin typeface="a고딕13" panose="02020600000000000000" pitchFamily="18" charset="-127"/>
                <a:ea typeface="a고딕13" panose="02020600000000000000" pitchFamily="18" charset="-127"/>
              </a:rPr>
              <a:t>, PW : </a:t>
            </a:r>
            <a:r>
              <a:rPr lang="ko-KR" altLang="en-US" sz="1400" dirty="0" smtClean="0">
                <a:latin typeface="a고딕13" panose="02020600000000000000" pitchFamily="18" charset="-127"/>
                <a:ea typeface="a고딕13" panose="02020600000000000000" pitchFamily="18" charset="-127"/>
              </a:rPr>
              <a:t>찾기 기능을 통해 핸드폰으로 수신</a:t>
            </a:r>
            <a:endParaRPr lang="ko-KR" altLang="en-US" sz="1400" dirty="0">
              <a:latin typeface="a고딕13" panose="02020600000000000000" pitchFamily="18" charset="-127"/>
              <a:ea typeface="a고딕13" panose="02020600000000000000" pitchFamily="18" charset="-127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26A40442-85EC-48F5-9352-F532FAEF2C14}"/>
              </a:ext>
            </a:extLst>
          </p:cNvPr>
          <p:cNvSpPr txBox="1"/>
          <p:nvPr/>
        </p:nvSpPr>
        <p:spPr>
          <a:xfrm>
            <a:off x="4288048" y="3308245"/>
            <a:ext cx="425949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dirty="0" smtClean="0">
                <a:latin typeface="a고딕18" panose="02020600000000000000" pitchFamily="18" charset="-127"/>
                <a:ea typeface="a고딕18" panose="02020600000000000000" pitchFamily="18" charset="-127"/>
              </a:rPr>
              <a:t>/</a:t>
            </a:r>
            <a:r>
              <a:rPr lang="ko-KR" altLang="en-US" sz="1600" dirty="0" smtClean="0">
                <a:latin typeface="a고딕18" panose="02020600000000000000" pitchFamily="18" charset="-127"/>
                <a:ea typeface="a고딕18" panose="02020600000000000000" pitchFamily="18" charset="-127"/>
              </a:rPr>
              <a:t>기간</a:t>
            </a:r>
            <a:r>
              <a:rPr lang="en-US" altLang="ko-KR" sz="1600" dirty="0" smtClean="0">
                <a:latin typeface="a고딕18" panose="02020600000000000000" pitchFamily="18" charset="-127"/>
                <a:ea typeface="a고딕18" panose="02020600000000000000" pitchFamily="18" charset="-127"/>
              </a:rPr>
              <a:t>/</a:t>
            </a:r>
          </a:p>
          <a:p>
            <a:r>
              <a:rPr lang="en-US" altLang="ko-KR" sz="1400" dirty="0" smtClean="0">
                <a:latin typeface="a고딕13" panose="02020600000000000000" pitchFamily="18" charset="-127"/>
                <a:ea typeface="a고딕13" panose="02020600000000000000" pitchFamily="18" charset="-127"/>
              </a:rPr>
              <a:t>2019</a:t>
            </a:r>
            <a:r>
              <a:rPr lang="ko-KR" altLang="en-US" sz="1400" dirty="0" smtClean="0">
                <a:latin typeface="a고딕13" panose="02020600000000000000" pitchFamily="18" charset="-127"/>
                <a:ea typeface="a고딕13" panose="02020600000000000000" pitchFamily="18" charset="-127"/>
              </a:rPr>
              <a:t>년 </a:t>
            </a:r>
            <a:r>
              <a:rPr lang="en-US" altLang="ko-KR" sz="1400" dirty="0" smtClean="0">
                <a:latin typeface="a고딕13" panose="02020600000000000000" pitchFamily="18" charset="-127"/>
                <a:ea typeface="a고딕13" panose="02020600000000000000" pitchFamily="18" charset="-127"/>
              </a:rPr>
              <a:t>2</a:t>
            </a:r>
            <a:r>
              <a:rPr lang="ko-KR" altLang="en-US" sz="1400" dirty="0" smtClean="0">
                <a:latin typeface="a고딕13" panose="02020600000000000000" pitchFamily="18" charset="-127"/>
                <a:ea typeface="a고딕13" panose="02020600000000000000" pitchFamily="18" charset="-127"/>
              </a:rPr>
              <a:t>월 </a:t>
            </a:r>
            <a:r>
              <a:rPr lang="en-US" altLang="ko-KR" sz="1400" dirty="0" smtClean="0">
                <a:latin typeface="a고딕13" panose="02020600000000000000" pitchFamily="18" charset="-127"/>
                <a:ea typeface="a고딕13" panose="02020600000000000000" pitchFamily="18" charset="-127"/>
              </a:rPr>
              <a:t>25</a:t>
            </a:r>
            <a:r>
              <a:rPr lang="ko-KR" altLang="en-US" sz="1400" dirty="0" smtClean="0">
                <a:latin typeface="a고딕13" panose="02020600000000000000" pitchFamily="18" charset="-127"/>
                <a:ea typeface="a고딕13" panose="02020600000000000000" pitchFamily="18" charset="-127"/>
              </a:rPr>
              <a:t>일</a:t>
            </a:r>
            <a:r>
              <a:rPr lang="en-US" altLang="ko-KR" sz="1400" dirty="0" smtClean="0">
                <a:latin typeface="a고딕13" panose="02020600000000000000" pitchFamily="18" charset="-127"/>
                <a:ea typeface="a고딕13" panose="02020600000000000000" pitchFamily="18" charset="-127"/>
              </a:rPr>
              <a:t>(</a:t>
            </a:r>
            <a:r>
              <a:rPr lang="ko-KR" altLang="en-US" sz="1400" dirty="0" smtClean="0">
                <a:latin typeface="a고딕13" panose="02020600000000000000" pitchFamily="18" charset="-127"/>
                <a:ea typeface="a고딕13" panose="02020600000000000000" pitchFamily="18" charset="-127"/>
              </a:rPr>
              <a:t>월</a:t>
            </a:r>
            <a:r>
              <a:rPr lang="en-US" altLang="ko-KR" sz="1400" dirty="0" smtClean="0">
                <a:latin typeface="a고딕13" panose="02020600000000000000" pitchFamily="18" charset="-127"/>
                <a:ea typeface="a고딕13" panose="02020600000000000000" pitchFamily="18" charset="-127"/>
              </a:rPr>
              <a:t>) </a:t>
            </a:r>
            <a:r>
              <a:rPr lang="ko-KR" altLang="en-US" sz="1400" dirty="0" smtClean="0">
                <a:latin typeface="a고딕13" panose="02020600000000000000" pitchFamily="18" charset="-127"/>
                <a:ea typeface="a고딕13" panose="02020600000000000000" pitchFamily="18" charset="-127"/>
              </a:rPr>
              <a:t>오전 </a:t>
            </a:r>
            <a:r>
              <a:rPr lang="en-US" altLang="ko-KR" sz="1400" dirty="0" smtClean="0">
                <a:latin typeface="a고딕13" panose="02020600000000000000" pitchFamily="18" charset="-127"/>
                <a:ea typeface="a고딕13" panose="02020600000000000000" pitchFamily="18" charset="-127"/>
              </a:rPr>
              <a:t>10</a:t>
            </a:r>
            <a:r>
              <a:rPr lang="ko-KR" altLang="en-US" sz="1400" dirty="0" smtClean="0">
                <a:latin typeface="a고딕13" panose="02020600000000000000" pitchFamily="18" charset="-127"/>
                <a:ea typeface="a고딕13" panose="02020600000000000000" pitchFamily="18" charset="-127"/>
              </a:rPr>
              <a:t>시 </a:t>
            </a:r>
            <a:r>
              <a:rPr lang="en-US" altLang="ko-KR" sz="1400" dirty="0" smtClean="0">
                <a:latin typeface="a고딕13" panose="02020600000000000000" pitchFamily="18" charset="-127"/>
                <a:ea typeface="a고딕13" panose="02020600000000000000" pitchFamily="18" charset="-127"/>
              </a:rPr>
              <a:t>- 3</a:t>
            </a:r>
            <a:r>
              <a:rPr lang="ko-KR" altLang="en-US" sz="1400" dirty="0" smtClean="0">
                <a:latin typeface="a고딕13" panose="02020600000000000000" pitchFamily="18" charset="-127"/>
                <a:ea typeface="a고딕13" panose="02020600000000000000" pitchFamily="18" charset="-127"/>
              </a:rPr>
              <a:t>월 </a:t>
            </a:r>
            <a:r>
              <a:rPr lang="en-US" altLang="ko-KR" sz="1400" dirty="0" smtClean="0">
                <a:latin typeface="a고딕13" panose="02020600000000000000" pitchFamily="18" charset="-127"/>
                <a:ea typeface="a고딕13" panose="02020600000000000000" pitchFamily="18" charset="-127"/>
              </a:rPr>
              <a:t>1</a:t>
            </a:r>
            <a:r>
              <a:rPr lang="ko-KR" altLang="en-US" sz="1400" dirty="0" smtClean="0">
                <a:latin typeface="a고딕13" panose="02020600000000000000" pitchFamily="18" charset="-127"/>
                <a:ea typeface="a고딕13" panose="02020600000000000000" pitchFamily="18" charset="-127"/>
              </a:rPr>
              <a:t>일</a:t>
            </a:r>
            <a:r>
              <a:rPr lang="en-US" altLang="ko-KR" sz="1400" dirty="0" smtClean="0">
                <a:latin typeface="a고딕13" panose="02020600000000000000" pitchFamily="18" charset="-127"/>
                <a:ea typeface="a고딕13" panose="02020600000000000000" pitchFamily="18" charset="-127"/>
              </a:rPr>
              <a:t>(</a:t>
            </a:r>
            <a:r>
              <a:rPr lang="ko-KR" altLang="en-US" sz="1400" dirty="0" smtClean="0">
                <a:latin typeface="a고딕13" panose="02020600000000000000" pitchFamily="18" charset="-127"/>
                <a:ea typeface="a고딕13" panose="02020600000000000000" pitchFamily="18" charset="-127"/>
              </a:rPr>
              <a:t>금</a:t>
            </a:r>
            <a:r>
              <a:rPr lang="en-US" altLang="ko-KR" sz="1400" dirty="0" smtClean="0">
                <a:latin typeface="a고딕13" panose="02020600000000000000" pitchFamily="18" charset="-127"/>
                <a:ea typeface="a고딕13" panose="02020600000000000000" pitchFamily="18" charset="-127"/>
              </a:rPr>
              <a:t>) </a:t>
            </a:r>
            <a:r>
              <a:rPr lang="ko-KR" altLang="en-US" sz="1400" dirty="0" smtClean="0">
                <a:latin typeface="a고딕13" panose="02020600000000000000" pitchFamily="18" charset="-127"/>
                <a:ea typeface="a고딕13" panose="02020600000000000000" pitchFamily="18" charset="-127"/>
              </a:rPr>
              <a:t>오후 </a:t>
            </a:r>
            <a:r>
              <a:rPr lang="en-US" altLang="ko-KR" sz="1400" dirty="0" smtClean="0">
                <a:latin typeface="a고딕13" panose="02020600000000000000" pitchFamily="18" charset="-127"/>
                <a:ea typeface="a고딕13" panose="02020600000000000000" pitchFamily="18" charset="-127"/>
              </a:rPr>
              <a:t>3</a:t>
            </a:r>
            <a:r>
              <a:rPr lang="ko-KR" altLang="en-US" sz="1400" dirty="0" smtClean="0">
                <a:latin typeface="a고딕13" panose="02020600000000000000" pitchFamily="18" charset="-127"/>
                <a:ea typeface="a고딕13" panose="02020600000000000000" pitchFamily="18" charset="-127"/>
              </a:rPr>
              <a:t>시</a:t>
            </a:r>
            <a:endParaRPr lang="en-US" altLang="ko-KR" sz="1400" dirty="0" smtClean="0">
              <a:latin typeface="a고딕13" panose="02020600000000000000" pitchFamily="18" charset="-127"/>
              <a:ea typeface="a고딕13" panose="02020600000000000000" pitchFamily="18" charset="-127"/>
            </a:endParaRPr>
          </a:p>
          <a:p>
            <a:r>
              <a:rPr lang="ko-KR" altLang="en-US" sz="1400" dirty="0" smtClean="0">
                <a:latin typeface="a고딕13" panose="02020600000000000000" pitchFamily="18" charset="-127"/>
                <a:ea typeface="a고딕13" panose="02020600000000000000" pitchFamily="18" charset="-127"/>
              </a:rPr>
              <a:t>수강신청 사이트 </a:t>
            </a:r>
            <a:r>
              <a:rPr lang="en-US" altLang="ko-KR" sz="1400" dirty="0" smtClean="0">
                <a:latin typeface="a고딕13" panose="02020600000000000000" pitchFamily="18" charset="-127"/>
                <a:ea typeface="a고딕13" panose="02020600000000000000" pitchFamily="18" charset="-127"/>
              </a:rPr>
              <a:t>: </a:t>
            </a:r>
            <a:r>
              <a:rPr lang="en-US" altLang="ko-KR" sz="1400" dirty="0" smtClean="0">
                <a:latin typeface="a고딕13" panose="02020600000000000000" pitchFamily="18" charset="-127"/>
                <a:ea typeface="a고딕13" panose="02020600000000000000" pitchFamily="18" charset="-127"/>
                <a:hlinkClick r:id="rId5"/>
              </a:rPr>
              <a:t>http://sugang.suwings</a:t>
            </a:r>
            <a:r>
              <a:rPr lang="en-US" altLang="ko-KR" sz="1400" dirty="0" smtClean="0">
                <a:latin typeface="a고딕13" panose="02020600000000000000" pitchFamily="18" charset="-127"/>
                <a:ea typeface="a고딕13" panose="02020600000000000000" pitchFamily="18" charset="-127"/>
                <a:hlinkClick r:id="rId5"/>
              </a:rPr>
              <a:t>.</a:t>
            </a:r>
            <a:r>
              <a:rPr lang="en-US" altLang="ko-KR" sz="1400" dirty="0">
                <a:latin typeface="a고딕13" panose="02020600000000000000" pitchFamily="18" charset="-127"/>
                <a:ea typeface="a고딕13" panose="02020600000000000000" pitchFamily="18" charset="-127"/>
                <a:hlinkClick r:id="rId4"/>
              </a:rPr>
              <a:t> syu.</a:t>
            </a:r>
            <a:r>
              <a:rPr lang="en-US" altLang="ko-KR" sz="1400" dirty="0" smtClean="0">
                <a:latin typeface="a고딕13" panose="02020600000000000000" pitchFamily="18" charset="-127"/>
                <a:ea typeface="a고딕13" panose="02020600000000000000" pitchFamily="18" charset="-127"/>
                <a:hlinkClick r:id="rId5"/>
              </a:rPr>
              <a:t>ac.kr</a:t>
            </a:r>
            <a:r>
              <a:rPr lang="en-US" altLang="ko-KR" sz="1400" dirty="0" smtClean="0">
                <a:latin typeface="a고딕13" panose="02020600000000000000" pitchFamily="18" charset="-127"/>
                <a:ea typeface="a고딕13" panose="02020600000000000000" pitchFamily="18" charset="-127"/>
              </a:rPr>
              <a:t>.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26A40442-85EC-48F5-9352-F532FAEF2C14}"/>
              </a:ext>
            </a:extLst>
          </p:cNvPr>
          <p:cNvSpPr txBox="1"/>
          <p:nvPr/>
        </p:nvSpPr>
        <p:spPr>
          <a:xfrm>
            <a:off x="4288048" y="4901654"/>
            <a:ext cx="436048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dirty="0" smtClean="0">
                <a:latin typeface="a고딕18" panose="02020600000000000000" pitchFamily="18" charset="-127"/>
                <a:ea typeface="a고딕18" panose="02020600000000000000" pitchFamily="18" charset="-127"/>
              </a:rPr>
              <a:t>/</a:t>
            </a:r>
            <a:r>
              <a:rPr lang="ko-KR" altLang="en-US" sz="1600" dirty="0" smtClean="0">
                <a:latin typeface="a고딕18" panose="02020600000000000000" pitchFamily="18" charset="-127"/>
                <a:ea typeface="a고딕18" panose="02020600000000000000" pitchFamily="18" charset="-127"/>
              </a:rPr>
              <a:t>기간</a:t>
            </a:r>
            <a:r>
              <a:rPr lang="en-US" altLang="ko-KR" sz="1600" dirty="0" smtClean="0">
                <a:latin typeface="a고딕18" panose="02020600000000000000" pitchFamily="18" charset="-127"/>
                <a:ea typeface="a고딕18" panose="02020600000000000000" pitchFamily="18" charset="-127"/>
              </a:rPr>
              <a:t>/</a:t>
            </a:r>
          </a:p>
          <a:p>
            <a:r>
              <a:rPr lang="en-US" altLang="ko-KR" sz="1400" dirty="0" smtClean="0">
                <a:latin typeface="a고딕13" panose="02020600000000000000" pitchFamily="18" charset="-127"/>
                <a:ea typeface="a고딕13" panose="02020600000000000000" pitchFamily="18" charset="-127"/>
              </a:rPr>
              <a:t>2019</a:t>
            </a:r>
            <a:r>
              <a:rPr lang="ko-KR" altLang="en-US" sz="1400" dirty="0" smtClean="0">
                <a:latin typeface="a고딕13" panose="02020600000000000000" pitchFamily="18" charset="-127"/>
                <a:ea typeface="a고딕13" panose="02020600000000000000" pitchFamily="18" charset="-127"/>
              </a:rPr>
              <a:t>년 </a:t>
            </a:r>
            <a:r>
              <a:rPr lang="en-US" altLang="ko-KR" sz="1400" dirty="0" smtClean="0">
                <a:latin typeface="a고딕13" panose="02020600000000000000" pitchFamily="18" charset="-127"/>
                <a:ea typeface="a고딕13" panose="02020600000000000000" pitchFamily="18" charset="-127"/>
              </a:rPr>
              <a:t>3</a:t>
            </a:r>
            <a:r>
              <a:rPr lang="ko-KR" altLang="en-US" sz="1400" dirty="0" smtClean="0">
                <a:latin typeface="a고딕13" panose="02020600000000000000" pitchFamily="18" charset="-127"/>
                <a:ea typeface="a고딕13" panose="02020600000000000000" pitchFamily="18" charset="-127"/>
              </a:rPr>
              <a:t>월 </a:t>
            </a:r>
            <a:r>
              <a:rPr lang="en-US" altLang="ko-KR" sz="1400" dirty="0" smtClean="0">
                <a:latin typeface="a고딕13" panose="02020600000000000000" pitchFamily="18" charset="-127"/>
                <a:ea typeface="a고딕13" panose="02020600000000000000" pitchFamily="18" charset="-127"/>
              </a:rPr>
              <a:t>18</a:t>
            </a:r>
            <a:r>
              <a:rPr lang="ko-KR" altLang="en-US" sz="1400" dirty="0" smtClean="0">
                <a:latin typeface="a고딕13" panose="02020600000000000000" pitchFamily="18" charset="-127"/>
                <a:ea typeface="a고딕13" panose="02020600000000000000" pitchFamily="18" charset="-127"/>
              </a:rPr>
              <a:t>일</a:t>
            </a:r>
            <a:r>
              <a:rPr lang="en-US" altLang="ko-KR" sz="1400" dirty="0" smtClean="0">
                <a:latin typeface="a고딕13" panose="02020600000000000000" pitchFamily="18" charset="-127"/>
                <a:ea typeface="a고딕13" panose="02020600000000000000" pitchFamily="18" charset="-127"/>
              </a:rPr>
              <a:t>(</a:t>
            </a:r>
            <a:r>
              <a:rPr lang="ko-KR" altLang="en-US" sz="1400" dirty="0" smtClean="0">
                <a:latin typeface="a고딕13" panose="02020600000000000000" pitchFamily="18" charset="-127"/>
                <a:ea typeface="a고딕13" panose="02020600000000000000" pitchFamily="18" charset="-127"/>
              </a:rPr>
              <a:t>월</a:t>
            </a:r>
            <a:r>
              <a:rPr lang="en-US" altLang="ko-KR" sz="1400" dirty="0" smtClean="0">
                <a:latin typeface="a고딕13" panose="02020600000000000000" pitchFamily="18" charset="-127"/>
                <a:ea typeface="a고딕13" panose="02020600000000000000" pitchFamily="18" charset="-127"/>
              </a:rPr>
              <a:t>) </a:t>
            </a:r>
            <a:r>
              <a:rPr lang="ko-KR" altLang="en-US" sz="1400" dirty="0" smtClean="0">
                <a:latin typeface="a고딕13" panose="02020600000000000000" pitchFamily="18" charset="-127"/>
                <a:ea typeface="a고딕13" panose="02020600000000000000" pitchFamily="18" charset="-127"/>
              </a:rPr>
              <a:t>오전 </a:t>
            </a:r>
            <a:r>
              <a:rPr lang="en-US" altLang="ko-KR" sz="1400" dirty="0" smtClean="0">
                <a:latin typeface="a고딕13" panose="02020600000000000000" pitchFamily="18" charset="-127"/>
                <a:ea typeface="a고딕13" panose="02020600000000000000" pitchFamily="18" charset="-127"/>
              </a:rPr>
              <a:t>10</a:t>
            </a:r>
            <a:r>
              <a:rPr lang="ko-KR" altLang="en-US" sz="1400" dirty="0" smtClean="0">
                <a:latin typeface="a고딕13" panose="02020600000000000000" pitchFamily="18" charset="-127"/>
                <a:ea typeface="a고딕13" panose="02020600000000000000" pitchFamily="18" charset="-127"/>
              </a:rPr>
              <a:t>시 </a:t>
            </a:r>
            <a:r>
              <a:rPr lang="en-US" altLang="ko-KR" sz="1400" dirty="0" smtClean="0">
                <a:latin typeface="a고딕13" panose="02020600000000000000" pitchFamily="18" charset="-127"/>
                <a:ea typeface="a고딕13" panose="02020600000000000000" pitchFamily="18" charset="-127"/>
              </a:rPr>
              <a:t>- 3</a:t>
            </a:r>
            <a:r>
              <a:rPr lang="ko-KR" altLang="en-US" sz="1400" dirty="0" smtClean="0">
                <a:latin typeface="a고딕13" panose="02020600000000000000" pitchFamily="18" charset="-127"/>
                <a:ea typeface="a고딕13" panose="02020600000000000000" pitchFamily="18" charset="-127"/>
              </a:rPr>
              <a:t>월 </a:t>
            </a:r>
            <a:r>
              <a:rPr lang="en-US" altLang="ko-KR" sz="1400" dirty="0" smtClean="0">
                <a:latin typeface="a고딕13" panose="02020600000000000000" pitchFamily="18" charset="-127"/>
                <a:ea typeface="a고딕13" panose="02020600000000000000" pitchFamily="18" charset="-127"/>
              </a:rPr>
              <a:t>21</a:t>
            </a:r>
            <a:r>
              <a:rPr lang="ko-KR" altLang="en-US" sz="1400" dirty="0" smtClean="0">
                <a:latin typeface="a고딕13" panose="02020600000000000000" pitchFamily="18" charset="-127"/>
                <a:ea typeface="a고딕13" panose="02020600000000000000" pitchFamily="18" charset="-127"/>
              </a:rPr>
              <a:t>일</a:t>
            </a:r>
            <a:r>
              <a:rPr lang="en-US" altLang="ko-KR" sz="1400" dirty="0" smtClean="0">
                <a:latin typeface="a고딕13" panose="02020600000000000000" pitchFamily="18" charset="-127"/>
                <a:ea typeface="a고딕13" panose="02020600000000000000" pitchFamily="18" charset="-127"/>
              </a:rPr>
              <a:t>(</a:t>
            </a:r>
            <a:r>
              <a:rPr lang="ko-KR" altLang="en-US" sz="1400" dirty="0" smtClean="0">
                <a:latin typeface="a고딕13" panose="02020600000000000000" pitchFamily="18" charset="-127"/>
                <a:ea typeface="a고딕13" panose="02020600000000000000" pitchFamily="18" charset="-127"/>
              </a:rPr>
              <a:t>수</a:t>
            </a:r>
            <a:r>
              <a:rPr lang="en-US" altLang="ko-KR" sz="1400" dirty="0" smtClean="0">
                <a:latin typeface="a고딕13" panose="02020600000000000000" pitchFamily="18" charset="-127"/>
                <a:ea typeface="a고딕13" panose="02020600000000000000" pitchFamily="18" charset="-127"/>
              </a:rPr>
              <a:t>) </a:t>
            </a:r>
            <a:r>
              <a:rPr lang="ko-KR" altLang="en-US" sz="1400" dirty="0" smtClean="0">
                <a:latin typeface="a고딕13" panose="02020600000000000000" pitchFamily="18" charset="-127"/>
                <a:ea typeface="a고딕13" panose="02020600000000000000" pitchFamily="18" charset="-127"/>
              </a:rPr>
              <a:t>오후 </a:t>
            </a:r>
            <a:r>
              <a:rPr lang="en-US" altLang="ko-KR" sz="1400" dirty="0" smtClean="0">
                <a:latin typeface="a고딕13" panose="02020600000000000000" pitchFamily="18" charset="-127"/>
                <a:ea typeface="a고딕13" panose="02020600000000000000" pitchFamily="18" charset="-127"/>
              </a:rPr>
              <a:t>5</a:t>
            </a:r>
            <a:r>
              <a:rPr lang="ko-KR" altLang="en-US" sz="1400" dirty="0" smtClean="0">
                <a:latin typeface="a고딕13" panose="02020600000000000000" pitchFamily="18" charset="-127"/>
                <a:ea typeface="a고딕13" panose="02020600000000000000" pitchFamily="18" charset="-127"/>
              </a:rPr>
              <a:t>시</a:t>
            </a:r>
            <a:endParaRPr lang="en-US" altLang="ko-KR" sz="1400" dirty="0" smtClean="0">
              <a:latin typeface="a고딕13" panose="02020600000000000000" pitchFamily="18" charset="-127"/>
              <a:ea typeface="a고딕13" panose="02020600000000000000" pitchFamily="18" charset="-127"/>
            </a:endParaRPr>
          </a:p>
          <a:p>
            <a:r>
              <a:rPr lang="ko-KR" altLang="en-US" sz="1400" dirty="0" err="1" smtClean="0">
                <a:latin typeface="a고딕13" panose="02020600000000000000" pitchFamily="18" charset="-127"/>
                <a:ea typeface="a고딕13" panose="02020600000000000000" pitchFamily="18" charset="-127"/>
              </a:rPr>
              <a:t>신청신청</a:t>
            </a:r>
            <a:r>
              <a:rPr lang="ko-KR" altLang="en-US" sz="1400" dirty="0" smtClean="0">
                <a:latin typeface="a고딕13" panose="02020600000000000000" pitchFamily="18" charset="-127"/>
                <a:ea typeface="a고딕13" panose="02020600000000000000" pitchFamily="18" charset="-127"/>
              </a:rPr>
              <a:t> 사이트 </a:t>
            </a:r>
            <a:r>
              <a:rPr lang="en-US" altLang="ko-KR" sz="1400" dirty="0" smtClean="0">
                <a:latin typeface="a고딕13" panose="02020600000000000000" pitchFamily="18" charset="-127"/>
                <a:ea typeface="a고딕13" panose="02020600000000000000" pitchFamily="18" charset="-127"/>
              </a:rPr>
              <a:t>: </a:t>
            </a:r>
            <a:r>
              <a:rPr lang="en-US" altLang="ko-KR" sz="1400" dirty="0" smtClean="0">
                <a:latin typeface="a고딕13" panose="02020600000000000000" pitchFamily="18" charset="-127"/>
                <a:ea typeface="a고딕13" panose="02020600000000000000" pitchFamily="18" charset="-127"/>
                <a:hlinkClick r:id="rId6"/>
              </a:rPr>
              <a:t>https://suwings</a:t>
            </a:r>
            <a:r>
              <a:rPr lang="en-US" altLang="ko-KR" sz="1400" dirty="0" smtClean="0">
                <a:latin typeface="a고딕13" panose="02020600000000000000" pitchFamily="18" charset="-127"/>
                <a:ea typeface="a고딕13" panose="02020600000000000000" pitchFamily="18" charset="-127"/>
                <a:hlinkClick r:id="rId6"/>
              </a:rPr>
              <a:t>.</a:t>
            </a:r>
            <a:r>
              <a:rPr lang="en-US" altLang="ko-KR" sz="1400" dirty="0">
                <a:latin typeface="a고딕13" panose="02020600000000000000" pitchFamily="18" charset="-127"/>
                <a:ea typeface="a고딕13" panose="02020600000000000000" pitchFamily="18" charset="-127"/>
                <a:hlinkClick r:id="rId4"/>
              </a:rPr>
              <a:t> syu.</a:t>
            </a:r>
            <a:r>
              <a:rPr lang="en-US" altLang="ko-KR" sz="1400" dirty="0" smtClean="0">
                <a:latin typeface="a고딕13" panose="02020600000000000000" pitchFamily="18" charset="-127"/>
                <a:ea typeface="a고딕13" panose="02020600000000000000" pitchFamily="18" charset="-127"/>
                <a:hlinkClick r:id="rId6"/>
              </a:rPr>
              <a:t>ac.kr</a:t>
            </a:r>
            <a:r>
              <a:rPr lang="en-US" altLang="ko-KR" sz="1400" dirty="0" smtClean="0">
                <a:latin typeface="a고딕13" panose="02020600000000000000" pitchFamily="18" charset="-127"/>
                <a:ea typeface="a고딕13" panose="02020600000000000000" pitchFamily="18" charset="-127"/>
              </a:rPr>
              <a:t>.</a:t>
            </a:r>
          </a:p>
        </p:txBody>
      </p:sp>
      <p:sp>
        <p:nvSpPr>
          <p:cNvPr id="2" name="직사각형 1"/>
          <p:cNvSpPr/>
          <p:nvPr/>
        </p:nvSpPr>
        <p:spPr>
          <a:xfrm>
            <a:off x="572568" y="4077686"/>
            <a:ext cx="1982625" cy="7699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69667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96089" y="-26444"/>
            <a:ext cx="246894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200" dirty="0" smtClean="0">
                <a:solidFill>
                  <a:schemeClr val="bg1"/>
                </a:solidFill>
                <a:latin typeface="a고딕18" panose="02020600000000000000" pitchFamily="18" charset="-127"/>
                <a:ea typeface="a고딕18" panose="02020600000000000000" pitchFamily="18" charset="-127"/>
              </a:rPr>
              <a:t>수강신청 안내</a:t>
            </a:r>
            <a:endParaRPr lang="ko-KR" altLang="en-US" sz="3200" dirty="0">
              <a:solidFill>
                <a:schemeClr val="bg1"/>
              </a:solidFill>
              <a:latin typeface="a고딕18" panose="02020600000000000000" pitchFamily="18" charset="-127"/>
              <a:ea typeface="a고딕18" panose="02020600000000000000" pitchFamily="18" charset="-127"/>
            </a:endParaRPr>
          </a:p>
        </p:txBody>
      </p:sp>
      <p:pic>
        <p:nvPicPr>
          <p:cNvPr id="30" name="그림 29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l="9309" t="13513" r="58331" b="10577"/>
          <a:stretch/>
        </p:blipFill>
        <p:spPr>
          <a:xfrm>
            <a:off x="631924" y="915773"/>
            <a:ext cx="7674932" cy="5374830"/>
          </a:xfrm>
          <a:prstGeom prst="rect">
            <a:avLst/>
          </a:prstGeom>
          <a:ln w="127000" cap="sq">
            <a:solidFill>
              <a:schemeClr val="bg1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직사각형 2"/>
          <p:cNvSpPr/>
          <p:nvPr/>
        </p:nvSpPr>
        <p:spPr>
          <a:xfrm>
            <a:off x="5204388" y="2453209"/>
            <a:ext cx="2127903" cy="478443"/>
          </a:xfrm>
          <a:prstGeom prst="rect">
            <a:avLst/>
          </a:prstGeom>
          <a:noFill/>
          <a:ln w="28575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2" name="직선 화살표 연결선 11"/>
          <p:cNvCxnSpPr/>
          <p:nvPr/>
        </p:nvCxnSpPr>
        <p:spPr>
          <a:xfrm flipH="1">
            <a:off x="3170489" y="2692431"/>
            <a:ext cx="2033899" cy="596663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5" name="그룹 34"/>
          <p:cNvGrpSpPr/>
          <p:nvPr/>
        </p:nvGrpSpPr>
        <p:grpSpPr>
          <a:xfrm>
            <a:off x="-8885" y="-15978"/>
            <a:ext cx="9152885" cy="485664"/>
            <a:chOff x="-8885" y="6648624"/>
            <a:chExt cx="9152885" cy="249326"/>
          </a:xfrm>
          <a:solidFill>
            <a:schemeClr val="accent1">
              <a:lumMod val="50000"/>
            </a:schemeClr>
          </a:solidFill>
        </p:grpSpPr>
        <p:sp>
          <p:nvSpPr>
            <p:cNvPr id="36" name="직사각형 35"/>
            <p:cNvSpPr/>
            <p:nvPr/>
          </p:nvSpPr>
          <p:spPr>
            <a:xfrm>
              <a:off x="-8885" y="6648624"/>
              <a:ext cx="9152885" cy="24932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37" name="직사각형 36"/>
            <p:cNvSpPr/>
            <p:nvPr/>
          </p:nvSpPr>
          <p:spPr>
            <a:xfrm>
              <a:off x="2172749" y="6648624"/>
              <a:ext cx="4798503" cy="249326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38" name="직사각형 37"/>
          <p:cNvSpPr/>
          <p:nvPr/>
        </p:nvSpPr>
        <p:spPr>
          <a:xfrm>
            <a:off x="631924" y="3289094"/>
            <a:ext cx="7674932" cy="1017986"/>
          </a:xfrm>
          <a:prstGeom prst="rect">
            <a:avLst/>
          </a:prstGeom>
          <a:solidFill>
            <a:schemeClr val="accent1">
              <a:lumMod val="50000"/>
              <a:alpha val="9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/>
          <p:cNvSpPr txBox="1"/>
          <p:nvPr/>
        </p:nvSpPr>
        <p:spPr>
          <a:xfrm>
            <a:off x="1135339" y="3363346"/>
            <a:ext cx="542328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ko-KR" altLang="en-US" sz="2400" dirty="0" smtClean="0">
                <a:solidFill>
                  <a:schemeClr val="bg1"/>
                </a:solidFill>
                <a:latin typeface="a고딕18" panose="02020600000000000000" pitchFamily="18" charset="-127"/>
                <a:ea typeface="a고딕18" panose="02020600000000000000" pitchFamily="18" charset="-127"/>
              </a:rPr>
              <a:t> 아이디</a:t>
            </a:r>
            <a:r>
              <a:rPr lang="ko-KR" altLang="en-US" sz="2400" dirty="0" smtClean="0">
                <a:solidFill>
                  <a:schemeClr val="bg1"/>
                </a:solidFill>
                <a:latin typeface="a고딕14" panose="02020600000000000000" pitchFamily="18" charset="-127"/>
                <a:ea typeface="a고딕14" panose="02020600000000000000" pitchFamily="18" charset="-127"/>
              </a:rPr>
              <a:t> </a:t>
            </a:r>
            <a:r>
              <a:rPr lang="en-US" altLang="ko-KR" sz="2400" dirty="0" smtClean="0">
                <a:solidFill>
                  <a:schemeClr val="bg1"/>
                </a:solidFill>
                <a:latin typeface="a고딕14" panose="02020600000000000000" pitchFamily="18" charset="-127"/>
                <a:ea typeface="a고딕14" panose="02020600000000000000" pitchFamily="18" charset="-127"/>
              </a:rPr>
              <a:t>: </a:t>
            </a:r>
            <a:r>
              <a:rPr lang="ko-KR" altLang="en-US" sz="2400" dirty="0" smtClean="0">
                <a:solidFill>
                  <a:schemeClr val="bg1"/>
                </a:solidFill>
                <a:latin typeface="a고딕14" panose="02020600000000000000" pitchFamily="18" charset="-127"/>
                <a:ea typeface="a고딕14" panose="02020600000000000000" pitchFamily="18" charset="-127"/>
              </a:rPr>
              <a:t>학번</a:t>
            </a:r>
            <a:endParaRPr lang="en-US" altLang="ko-KR" sz="2400" dirty="0" smtClean="0">
              <a:solidFill>
                <a:schemeClr val="bg1"/>
              </a:solidFill>
              <a:latin typeface="a고딕14" panose="02020600000000000000" pitchFamily="18" charset="-127"/>
              <a:ea typeface="a고딕14" panose="02020600000000000000" pitchFamily="18" charset="-127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ko-KR" altLang="en-US" sz="2400" dirty="0" smtClean="0">
                <a:solidFill>
                  <a:schemeClr val="bg1"/>
                </a:solidFill>
                <a:latin typeface="a고딕18" panose="02020600000000000000" pitchFamily="18" charset="-127"/>
                <a:ea typeface="a고딕18" panose="02020600000000000000" pitchFamily="18" charset="-127"/>
              </a:rPr>
              <a:t> 비밀번호</a:t>
            </a:r>
            <a:r>
              <a:rPr lang="ko-KR" altLang="en-US" sz="2400" dirty="0" smtClean="0">
                <a:solidFill>
                  <a:schemeClr val="bg1"/>
                </a:solidFill>
                <a:latin typeface="a고딕14" panose="02020600000000000000" pitchFamily="18" charset="-127"/>
                <a:ea typeface="a고딕14" panose="02020600000000000000" pitchFamily="18" charset="-127"/>
              </a:rPr>
              <a:t> </a:t>
            </a:r>
            <a:r>
              <a:rPr lang="en-US" altLang="ko-KR" sz="2400" dirty="0" smtClean="0">
                <a:solidFill>
                  <a:schemeClr val="bg1"/>
                </a:solidFill>
                <a:latin typeface="a고딕14" panose="02020600000000000000" pitchFamily="18" charset="-127"/>
                <a:ea typeface="a고딕14" panose="02020600000000000000" pitchFamily="18" charset="-127"/>
              </a:rPr>
              <a:t>: </a:t>
            </a:r>
            <a:r>
              <a:rPr lang="ko-KR" altLang="en-US" sz="2400" dirty="0" smtClean="0">
                <a:solidFill>
                  <a:schemeClr val="bg1"/>
                </a:solidFill>
                <a:latin typeface="a고딕14" panose="02020600000000000000" pitchFamily="18" charset="-127"/>
                <a:ea typeface="a고딕14" panose="02020600000000000000" pitchFamily="18" charset="-127"/>
              </a:rPr>
              <a:t>아래 비밀번호 찾기에서 검색</a:t>
            </a:r>
            <a:endParaRPr lang="ko-KR" altLang="en-US" sz="2400" dirty="0">
              <a:solidFill>
                <a:schemeClr val="bg1"/>
              </a:solidFill>
              <a:latin typeface="a고딕14" panose="02020600000000000000" pitchFamily="18" charset="-127"/>
              <a:ea typeface="a고딕14" panose="02020600000000000000" pitchFamily="18" charset="-127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3248655" y="0"/>
            <a:ext cx="21852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800" dirty="0" smtClean="0">
                <a:solidFill>
                  <a:schemeClr val="bg1"/>
                </a:solidFill>
                <a:latin typeface="a고딕14" panose="02020600000000000000" pitchFamily="18" charset="-127"/>
                <a:ea typeface="a고딕14" panose="02020600000000000000" pitchFamily="18" charset="-127"/>
              </a:rPr>
              <a:t>수강신청 안내</a:t>
            </a:r>
            <a:endParaRPr lang="ko-KR" altLang="en-US" sz="2800" dirty="0">
              <a:solidFill>
                <a:schemeClr val="bg1"/>
              </a:solidFill>
              <a:latin typeface="a고딕14" panose="02020600000000000000" pitchFamily="18" charset="-127"/>
              <a:ea typeface="a고딕14" panose="02020600000000000000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430996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96089" y="-26444"/>
            <a:ext cx="246894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200" dirty="0" smtClean="0">
                <a:solidFill>
                  <a:schemeClr val="bg1"/>
                </a:solidFill>
                <a:latin typeface="a고딕18" panose="02020600000000000000" pitchFamily="18" charset="-127"/>
                <a:ea typeface="a고딕18" panose="02020600000000000000" pitchFamily="18" charset="-127"/>
              </a:rPr>
              <a:t>수강신청 안내</a:t>
            </a:r>
            <a:endParaRPr lang="ko-KR" altLang="en-US" sz="3200" dirty="0">
              <a:solidFill>
                <a:schemeClr val="bg1"/>
              </a:solidFill>
              <a:latin typeface="a고딕18" panose="02020600000000000000" pitchFamily="18" charset="-127"/>
              <a:ea typeface="a고딕18" panose="02020600000000000000" pitchFamily="18" charset="-127"/>
            </a:endParaRPr>
          </a:p>
        </p:txBody>
      </p:sp>
      <p:pic>
        <p:nvPicPr>
          <p:cNvPr id="31" name="그림 30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l="28496" t="34504" r="59696" b="54433"/>
          <a:stretch/>
        </p:blipFill>
        <p:spPr>
          <a:xfrm>
            <a:off x="1251770" y="789712"/>
            <a:ext cx="6146771" cy="1659375"/>
          </a:xfrm>
          <a:prstGeom prst="rect">
            <a:avLst/>
          </a:prstGeom>
          <a:ln w="127000" cap="sq">
            <a:solidFill>
              <a:schemeClr val="accent2">
                <a:lumMod val="75000"/>
              </a:schemeClr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4" name="직사각형 33"/>
          <p:cNvSpPr/>
          <p:nvPr/>
        </p:nvSpPr>
        <p:spPr>
          <a:xfrm>
            <a:off x="2447795" y="1940571"/>
            <a:ext cx="2213765" cy="478443"/>
          </a:xfrm>
          <a:prstGeom prst="rect">
            <a:avLst/>
          </a:prstGeom>
          <a:noFill/>
          <a:ln w="38100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3" name="그림 12"/>
          <p:cNvPicPr>
            <a:picLocks noChangeAspect="1"/>
          </p:cNvPicPr>
          <p:nvPr/>
        </p:nvPicPr>
        <p:blipFill rotWithShape="1">
          <a:blip r:embed="rId4"/>
          <a:srcRect l="11844" t="23327" r="75783" b="37819"/>
          <a:stretch/>
        </p:blipFill>
        <p:spPr>
          <a:xfrm>
            <a:off x="2258534" y="2765159"/>
            <a:ext cx="4287544" cy="3786968"/>
          </a:xfrm>
          <a:prstGeom prst="rect">
            <a:avLst/>
          </a:prstGeom>
        </p:spPr>
      </p:pic>
      <p:sp>
        <p:nvSpPr>
          <p:cNvPr id="15" name="직사각형 14"/>
          <p:cNvSpPr/>
          <p:nvPr/>
        </p:nvSpPr>
        <p:spPr>
          <a:xfrm>
            <a:off x="2353010" y="3934165"/>
            <a:ext cx="3819946" cy="928392"/>
          </a:xfrm>
          <a:prstGeom prst="rect">
            <a:avLst/>
          </a:prstGeom>
          <a:noFill/>
          <a:ln w="38100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5" name="직선 화살표 연결선 4"/>
          <p:cNvCxnSpPr>
            <a:stCxn id="34" idx="2"/>
          </p:cNvCxnSpPr>
          <p:nvPr/>
        </p:nvCxnSpPr>
        <p:spPr>
          <a:xfrm>
            <a:off x="3554678" y="2419014"/>
            <a:ext cx="94376" cy="508516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2536846" y="980092"/>
            <a:ext cx="116410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dirty="0" smtClean="0">
                <a:solidFill>
                  <a:srgbClr val="C00000"/>
                </a:solidFill>
                <a:latin typeface="a고딕18" panose="02020600000000000000" pitchFamily="18" charset="-127"/>
                <a:ea typeface="a고딕18" panose="02020600000000000000" pitchFamily="18" charset="-127"/>
              </a:rPr>
              <a:t>학번 입력</a:t>
            </a:r>
            <a:endParaRPr lang="ko-KR" altLang="en-US" sz="2000" dirty="0">
              <a:solidFill>
                <a:srgbClr val="C00000"/>
              </a:solidFill>
              <a:latin typeface="a고딕18" panose="02020600000000000000" pitchFamily="18" charset="-127"/>
              <a:ea typeface="a고딕18" panose="02020600000000000000" pitchFamily="18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536846" y="1441565"/>
            <a:ext cx="236955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dirty="0" smtClean="0">
                <a:solidFill>
                  <a:srgbClr val="C00000"/>
                </a:solidFill>
                <a:latin typeface="a고딕18" panose="02020600000000000000" pitchFamily="18" charset="-127"/>
                <a:ea typeface="a고딕18" panose="02020600000000000000" pitchFamily="18" charset="-127"/>
              </a:rPr>
              <a:t>비밀번호 찾기로 검색</a:t>
            </a:r>
            <a:endParaRPr lang="ko-KR" altLang="en-US" sz="2000" dirty="0">
              <a:solidFill>
                <a:srgbClr val="C00000"/>
              </a:solidFill>
              <a:latin typeface="a고딕18" panose="02020600000000000000" pitchFamily="18" charset="-127"/>
              <a:ea typeface="a고딕18" panose="02020600000000000000" pitchFamily="18" charset="-127"/>
            </a:endParaRPr>
          </a:p>
        </p:txBody>
      </p:sp>
      <p:grpSp>
        <p:nvGrpSpPr>
          <p:cNvPr id="19" name="그룹 18"/>
          <p:cNvGrpSpPr/>
          <p:nvPr/>
        </p:nvGrpSpPr>
        <p:grpSpPr>
          <a:xfrm>
            <a:off x="-8885" y="-15978"/>
            <a:ext cx="9152885" cy="485664"/>
            <a:chOff x="-8885" y="6648624"/>
            <a:chExt cx="9152885" cy="249326"/>
          </a:xfrm>
          <a:solidFill>
            <a:schemeClr val="accent1">
              <a:lumMod val="50000"/>
            </a:schemeClr>
          </a:solidFill>
        </p:grpSpPr>
        <p:sp>
          <p:nvSpPr>
            <p:cNvPr id="20" name="직사각형 19"/>
            <p:cNvSpPr/>
            <p:nvPr/>
          </p:nvSpPr>
          <p:spPr>
            <a:xfrm>
              <a:off x="-8885" y="6648624"/>
              <a:ext cx="9152885" cy="24932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21" name="직사각형 20"/>
            <p:cNvSpPr/>
            <p:nvPr/>
          </p:nvSpPr>
          <p:spPr>
            <a:xfrm>
              <a:off x="2172749" y="6648624"/>
              <a:ext cx="4798503" cy="249326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2" name="TextBox 21"/>
          <p:cNvSpPr txBox="1"/>
          <p:nvPr/>
        </p:nvSpPr>
        <p:spPr>
          <a:xfrm>
            <a:off x="3248655" y="0"/>
            <a:ext cx="21852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800" dirty="0" smtClean="0">
                <a:solidFill>
                  <a:schemeClr val="bg1"/>
                </a:solidFill>
                <a:latin typeface="a고딕14" panose="02020600000000000000" pitchFamily="18" charset="-127"/>
                <a:ea typeface="a고딕14" panose="02020600000000000000" pitchFamily="18" charset="-127"/>
              </a:rPr>
              <a:t>수강신청 안내</a:t>
            </a:r>
            <a:endParaRPr lang="ko-KR" altLang="en-US" sz="2800" dirty="0">
              <a:solidFill>
                <a:schemeClr val="bg1"/>
              </a:solidFill>
              <a:latin typeface="a고딕14" panose="02020600000000000000" pitchFamily="18" charset="-127"/>
              <a:ea typeface="a고딕14" panose="02020600000000000000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27509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416" r="33175" b="7442"/>
          <a:stretch/>
        </p:blipFill>
        <p:spPr bwMode="auto">
          <a:xfrm>
            <a:off x="634971" y="851792"/>
            <a:ext cx="8133013" cy="5675677"/>
          </a:xfrm>
          <a:prstGeom prst="rect">
            <a:avLst/>
          </a:prstGeom>
          <a:ln w="127000" cap="sq">
            <a:solidFill>
              <a:schemeClr val="accent2">
                <a:lumMod val="75000"/>
              </a:schemeClr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5" name="직사각형 24"/>
          <p:cNvSpPr/>
          <p:nvPr/>
        </p:nvSpPr>
        <p:spPr>
          <a:xfrm>
            <a:off x="678825" y="1901019"/>
            <a:ext cx="936912" cy="249927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직사각형 25"/>
          <p:cNvSpPr/>
          <p:nvPr/>
        </p:nvSpPr>
        <p:spPr>
          <a:xfrm>
            <a:off x="6701787" y="1048561"/>
            <a:ext cx="1084216" cy="17081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2172749" y="2632105"/>
            <a:ext cx="6296133" cy="18202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27" name="그룹 26"/>
          <p:cNvGrpSpPr/>
          <p:nvPr/>
        </p:nvGrpSpPr>
        <p:grpSpPr>
          <a:xfrm>
            <a:off x="-8885" y="-15978"/>
            <a:ext cx="9152885" cy="485664"/>
            <a:chOff x="-8885" y="6648624"/>
            <a:chExt cx="9152885" cy="249326"/>
          </a:xfrm>
          <a:solidFill>
            <a:schemeClr val="accent1">
              <a:lumMod val="50000"/>
            </a:schemeClr>
          </a:solidFill>
        </p:grpSpPr>
        <p:sp>
          <p:nvSpPr>
            <p:cNvPr id="28" name="직사각형 27"/>
            <p:cNvSpPr/>
            <p:nvPr/>
          </p:nvSpPr>
          <p:spPr>
            <a:xfrm>
              <a:off x="-8885" y="6648624"/>
              <a:ext cx="9152885" cy="24932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29" name="직사각형 28"/>
            <p:cNvSpPr/>
            <p:nvPr/>
          </p:nvSpPr>
          <p:spPr>
            <a:xfrm>
              <a:off x="2172749" y="6648624"/>
              <a:ext cx="4798503" cy="249326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30" name="TextBox 29"/>
          <p:cNvSpPr txBox="1"/>
          <p:nvPr/>
        </p:nvSpPr>
        <p:spPr>
          <a:xfrm>
            <a:off x="3248655" y="0"/>
            <a:ext cx="21852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800" dirty="0" smtClean="0">
                <a:solidFill>
                  <a:schemeClr val="bg1"/>
                </a:solidFill>
                <a:latin typeface="a고딕14" panose="02020600000000000000" pitchFamily="18" charset="-127"/>
                <a:ea typeface="a고딕14" panose="02020600000000000000" pitchFamily="18" charset="-127"/>
              </a:rPr>
              <a:t>수강신청 안내</a:t>
            </a:r>
            <a:endParaRPr lang="ko-KR" altLang="en-US" sz="2800" dirty="0">
              <a:solidFill>
                <a:schemeClr val="bg1"/>
              </a:solidFill>
              <a:latin typeface="a고딕14" panose="02020600000000000000" pitchFamily="18" charset="-127"/>
              <a:ea typeface="a고딕14" panose="02020600000000000000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229949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/>
          <p:cNvGrpSpPr/>
          <p:nvPr/>
        </p:nvGrpSpPr>
        <p:grpSpPr>
          <a:xfrm>
            <a:off x="-8885" y="6736360"/>
            <a:ext cx="9152885" cy="161590"/>
            <a:chOff x="-8885" y="6648624"/>
            <a:chExt cx="9152885" cy="249326"/>
          </a:xfrm>
        </p:grpSpPr>
        <p:sp>
          <p:nvSpPr>
            <p:cNvPr id="6" name="직사각형 5"/>
            <p:cNvSpPr/>
            <p:nvPr/>
          </p:nvSpPr>
          <p:spPr>
            <a:xfrm>
              <a:off x="-8885" y="6648624"/>
              <a:ext cx="9152885" cy="249326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7" name="직사각형 6"/>
            <p:cNvSpPr/>
            <p:nvPr/>
          </p:nvSpPr>
          <p:spPr>
            <a:xfrm>
              <a:off x="1615737" y="6648624"/>
              <a:ext cx="5903650" cy="249326"/>
            </a:xfrm>
            <a:prstGeom prst="rect">
              <a:avLst/>
            </a:prstGeom>
            <a:solidFill>
              <a:srgbClr val="3F3F3F">
                <a:alpha val="2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3353330" y="142612"/>
            <a:ext cx="2443463" cy="165885"/>
          </a:xfrm>
          <a:prstGeom prst="rect">
            <a:avLst/>
          </a:prstGeom>
          <a:noFill/>
        </p:spPr>
        <p:txBody>
          <a:bodyPr wrap="none" rtlCol="0">
            <a:prstTxWarp prst="textPlain">
              <a:avLst/>
            </a:prstTxWarp>
            <a:spAutoFit/>
          </a:bodyPr>
          <a:lstStyle/>
          <a:p>
            <a:r>
              <a:rPr lang="en-US" altLang="ko-KR" sz="900" dirty="0" smtClean="0">
                <a:solidFill>
                  <a:schemeClr val="bg1"/>
                </a:solidFill>
                <a:latin typeface="a흑진주M" panose="02020600000000000000" pitchFamily="18" charset="-127"/>
                <a:ea typeface="a흑진주M" panose="02020600000000000000" pitchFamily="18" charset="-127"/>
              </a:rPr>
              <a:t>2016</a:t>
            </a:r>
            <a:r>
              <a:rPr lang="ko-KR" altLang="en-US" sz="900" dirty="0" smtClean="0">
                <a:solidFill>
                  <a:schemeClr val="bg1"/>
                </a:solidFill>
                <a:latin typeface="a흑진주M" panose="02020600000000000000" pitchFamily="18" charset="-127"/>
                <a:ea typeface="a흑진주M" panose="02020600000000000000" pitchFamily="18" charset="-127"/>
              </a:rPr>
              <a:t>학년도 신입생 수강신청 안내</a:t>
            </a:r>
            <a:endParaRPr lang="ko-KR" altLang="en-US" sz="900" dirty="0">
              <a:solidFill>
                <a:schemeClr val="bg1"/>
              </a:solidFill>
              <a:latin typeface="a흑진주M" panose="02020600000000000000" pitchFamily="18" charset="-127"/>
              <a:ea typeface="a흑진주M" panose="02020600000000000000" pitchFamily="18" charset="-127"/>
            </a:endParaRPr>
          </a:p>
        </p:txBody>
      </p:sp>
      <p:pic>
        <p:nvPicPr>
          <p:cNvPr id="17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346" r="32917" b="6667"/>
          <a:stretch/>
        </p:blipFill>
        <p:spPr bwMode="auto">
          <a:xfrm>
            <a:off x="739318" y="974221"/>
            <a:ext cx="7857751" cy="5339420"/>
          </a:xfrm>
          <a:prstGeom prst="rect">
            <a:avLst/>
          </a:prstGeom>
          <a:ln w="127000" cap="sq">
            <a:solidFill>
              <a:schemeClr val="accent2">
                <a:lumMod val="75000"/>
              </a:schemeClr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8" name="직사각형 17"/>
          <p:cNvSpPr/>
          <p:nvPr/>
        </p:nvSpPr>
        <p:spPr>
          <a:xfrm>
            <a:off x="6602218" y="1156965"/>
            <a:ext cx="1026673" cy="182746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직사각형 18"/>
          <p:cNvSpPr/>
          <p:nvPr/>
        </p:nvSpPr>
        <p:spPr>
          <a:xfrm>
            <a:off x="5736924" y="2102118"/>
            <a:ext cx="489592" cy="315368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직사각형 19"/>
          <p:cNvSpPr/>
          <p:nvPr/>
        </p:nvSpPr>
        <p:spPr>
          <a:xfrm>
            <a:off x="3866323" y="2102118"/>
            <a:ext cx="489592" cy="315368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직사각형 20"/>
          <p:cNvSpPr/>
          <p:nvPr/>
        </p:nvSpPr>
        <p:spPr>
          <a:xfrm>
            <a:off x="2139635" y="2520345"/>
            <a:ext cx="739016" cy="214641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2" name="직선 화살표 연결선 21"/>
          <p:cNvCxnSpPr/>
          <p:nvPr/>
        </p:nvCxnSpPr>
        <p:spPr>
          <a:xfrm flipH="1">
            <a:off x="4973652" y="3369176"/>
            <a:ext cx="3140401" cy="1783938"/>
          </a:xfrm>
          <a:prstGeom prst="straightConnector1">
            <a:avLst/>
          </a:prstGeom>
          <a:ln>
            <a:solidFill>
              <a:schemeClr val="accent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직사각형 25"/>
          <p:cNvSpPr/>
          <p:nvPr/>
        </p:nvSpPr>
        <p:spPr>
          <a:xfrm>
            <a:off x="7914744" y="3315515"/>
            <a:ext cx="398619" cy="107321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23" name="그룹 22"/>
          <p:cNvGrpSpPr/>
          <p:nvPr/>
        </p:nvGrpSpPr>
        <p:grpSpPr>
          <a:xfrm>
            <a:off x="-8885" y="-15978"/>
            <a:ext cx="9152885" cy="485664"/>
            <a:chOff x="-8885" y="6648624"/>
            <a:chExt cx="9152885" cy="249326"/>
          </a:xfrm>
          <a:solidFill>
            <a:schemeClr val="accent1">
              <a:lumMod val="50000"/>
            </a:schemeClr>
          </a:solidFill>
        </p:grpSpPr>
        <p:sp>
          <p:nvSpPr>
            <p:cNvPr id="24" name="직사각형 23"/>
            <p:cNvSpPr/>
            <p:nvPr/>
          </p:nvSpPr>
          <p:spPr>
            <a:xfrm>
              <a:off x="-8885" y="6648624"/>
              <a:ext cx="9152885" cy="24932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25" name="직사각형 24"/>
            <p:cNvSpPr/>
            <p:nvPr/>
          </p:nvSpPr>
          <p:spPr>
            <a:xfrm>
              <a:off x="2172749" y="6648624"/>
              <a:ext cx="4798503" cy="249326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8" name="TextBox 27"/>
          <p:cNvSpPr txBox="1"/>
          <p:nvPr/>
        </p:nvSpPr>
        <p:spPr>
          <a:xfrm>
            <a:off x="3248655" y="0"/>
            <a:ext cx="21852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800" dirty="0" smtClean="0">
                <a:solidFill>
                  <a:schemeClr val="bg1"/>
                </a:solidFill>
                <a:latin typeface="a고딕14" panose="02020600000000000000" pitchFamily="18" charset="-127"/>
                <a:ea typeface="a고딕14" panose="02020600000000000000" pitchFamily="18" charset="-127"/>
              </a:rPr>
              <a:t>수강신청 안내</a:t>
            </a:r>
            <a:endParaRPr lang="ko-KR" altLang="en-US" sz="2800" dirty="0">
              <a:solidFill>
                <a:schemeClr val="bg1"/>
              </a:solidFill>
              <a:latin typeface="a고딕14" panose="02020600000000000000" pitchFamily="18" charset="-127"/>
              <a:ea typeface="a고딕14" panose="02020600000000000000" pitchFamily="18" charset="-127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2172749" y="5329050"/>
            <a:ext cx="6424320" cy="379541"/>
          </a:xfrm>
          <a:prstGeom prst="rect">
            <a:avLst/>
          </a:prstGeom>
          <a:solidFill>
            <a:schemeClr val="accent1">
              <a:lumMod val="50000"/>
              <a:alpha val="9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TextBox 26"/>
          <p:cNvSpPr txBox="1"/>
          <p:nvPr/>
        </p:nvSpPr>
        <p:spPr>
          <a:xfrm>
            <a:off x="3883414" y="5339592"/>
            <a:ext cx="3440365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ko-KR" altLang="en-US" dirty="0" smtClean="0">
                <a:solidFill>
                  <a:schemeClr val="bg1"/>
                </a:solidFill>
                <a:latin typeface="a고딕18" panose="02020600000000000000" pitchFamily="18" charset="-127"/>
                <a:ea typeface="a고딕18" panose="02020600000000000000" pitchFamily="18" charset="-127"/>
              </a:rPr>
              <a:t>신청</a:t>
            </a:r>
            <a:r>
              <a:rPr lang="ko-KR" altLang="en-US" dirty="0" smtClean="0">
                <a:solidFill>
                  <a:schemeClr val="bg1"/>
                </a:solidFill>
                <a:latin typeface="a고딕14" panose="02020600000000000000" pitchFamily="18" charset="-127"/>
                <a:ea typeface="a고딕14" panose="02020600000000000000" pitchFamily="18" charset="-127"/>
              </a:rPr>
              <a:t>을 </a:t>
            </a:r>
            <a:r>
              <a:rPr lang="ko-KR" altLang="en-US" dirty="0">
                <a:solidFill>
                  <a:schemeClr val="bg1"/>
                </a:solidFill>
                <a:latin typeface="a고딕18" panose="02020600000000000000" pitchFamily="18" charset="-127"/>
                <a:ea typeface="a고딕18" panose="02020600000000000000" pitchFamily="18" charset="-127"/>
              </a:rPr>
              <a:t>클릭</a:t>
            </a:r>
            <a:r>
              <a:rPr lang="ko-KR" altLang="en-US" dirty="0" smtClean="0">
                <a:solidFill>
                  <a:schemeClr val="bg1"/>
                </a:solidFill>
                <a:latin typeface="a고딕14" panose="02020600000000000000" pitchFamily="18" charset="-127"/>
                <a:ea typeface="a고딕14" panose="02020600000000000000" pitchFamily="18" charset="-127"/>
              </a:rPr>
              <a:t>하면 아래로 이동합니다</a:t>
            </a:r>
            <a:endParaRPr lang="ko-KR" altLang="en-US" dirty="0">
              <a:solidFill>
                <a:schemeClr val="bg1"/>
              </a:solidFill>
              <a:latin typeface="a고딕14" panose="02020600000000000000" pitchFamily="18" charset="-127"/>
              <a:ea typeface="a고딕14" panose="02020600000000000000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518522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/>
          <p:cNvGrpSpPr/>
          <p:nvPr/>
        </p:nvGrpSpPr>
        <p:grpSpPr>
          <a:xfrm>
            <a:off x="-8885" y="6736360"/>
            <a:ext cx="9152885" cy="161590"/>
            <a:chOff x="-8885" y="6648624"/>
            <a:chExt cx="9152885" cy="249326"/>
          </a:xfrm>
        </p:grpSpPr>
        <p:sp>
          <p:nvSpPr>
            <p:cNvPr id="6" name="직사각형 5"/>
            <p:cNvSpPr/>
            <p:nvPr/>
          </p:nvSpPr>
          <p:spPr>
            <a:xfrm>
              <a:off x="-8885" y="6648624"/>
              <a:ext cx="9152885" cy="249326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7" name="직사각형 6"/>
            <p:cNvSpPr/>
            <p:nvPr/>
          </p:nvSpPr>
          <p:spPr>
            <a:xfrm>
              <a:off x="1615737" y="6648624"/>
              <a:ext cx="5903650" cy="249326"/>
            </a:xfrm>
            <a:prstGeom prst="rect">
              <a:avLst/>
            </a:prstGeom>
            <a:solidFill>
              <a:srgbClr val="3F3F3F">
                <a:alpha val="2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9" name="그룹 8"/>
          <p:cNvGrpSpPr/>
          <p:nvPr/>
        </p:nvGrpSpPr>
        <p:grpSpPr>
          <a:xfrm>
            <a:off x="-8885" y="-15979"/>
            <a:ext cx="9152885" cy="750917"/>
            <a:chOff x="-8885" y="6648624"/>
            <a:chExt cx="9152885" cy="249326"/>
          </a:xfrm>
          <a:solidFill>
            <a:schemeClr val="accent1">
              <a:lumMod val="50000"/>
            </a:schemeClr>
          </a:solidFill>
        </p:grpSpPr>
        <p:sp>
          <p:nvSpPr>
            <p:cNvPr id="10" name="직사각형 9"/>
            <p:cNvSpPr/>
            <p:nvPr/>
          </p:nvSpPr>
          <p:spPr>
            <a:xfrm>
              <a:off x="-8885" y="6648624"/>
              <a:ext cx="9152885" cy="24932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11" name="직사각형 10"/>
            <p:cNvSpPr/>
            <p:nvPr/>
          </p:nvSpPr>
          <p:spPr>
            <a:xfrm>
              <a:off x="1615737" y="6648624"/>
              <a:ext cx="5903650" cy="249326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prstClr val="white"/>
                </a:solidFill>
              </a:endParaRPr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3195662" y="180864"/>
            <a:ext cx="275267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600" dirty="0" smtClean="0">
                <a:solidFill>
                  <a:schemeClr val="bg1"/>
                </a:solidFill>
                <a:latin typeface="a고딕18" panose="02020600000000000000" pitchFamily="18" charset="-127"/>
                <a:ea typeface="a고딕18" panose="02020600000000000000" pitchFamily="18" charset="-127"/>
              </a:rPr>
              <a:t>수강신청 순서</a:t>
            </a:r>
            <a:endParaRPr lang="ko-KR" altLang="en-US" sz="3600" dirty="0">
              <a:solidFill>
                <a:schemeClr val="bg1"/>
              </a:solidFill>
              <a:latin typeface="a고딕18" panose="02020600000000000000" pitchFamily="18" charset="-127"/>
              <a:ea typeface="a고딕18" panose="02020600000000000000" pitchFamily="18" charset="-127"/>
            </a:endParaRPr>
          </a:p>
        </p:txBody>
      </p:sp>
      <p:pic>
        <p:nvPicPr>
          <p:cNvPr id="15" name="Picture 2" descr="교육과정 환류에 대한 이미지 검색결과">
            <a:hlinkClick r:id="rId2"/>
            <a:extLst>
              <a:ext uri="{FF2B5EF4-FFF2-40B4-BE49-F238E27FC236}">
                <a16:creationId xmlns:a16="http://schemas.microsoft.com/office/drawing/2014/main" id="{C0066AE4-0F37-4659-A279-7267B5D54E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369" y="1150716"/>
            <a:ext cx="7000875" cy="5095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타원 16">
            <a:extLst>
              <a:ext uri="{FF2B5EF4-FFF2-40B4-BE49-F238E27FC236}">
                <a16:creationId xmlns:a16="http://schemas.microsoft.com/office/drawing/2014/main" id="{3AE422B0-0A56-4E73-B6D6-7CAC02A3CEEF}"/>
              </a:ext>
            </a:extLst>
          </p:cNvPr>
          <p:cNvSpPr/>
          <p:nvPr/>
        </p:nvSpPr>
        <p:spPr>
          <a:xfrm>
            <a:off x="1102407" y="2890613"/>
            <a:ext cx="922946" cy="92294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B2B44A2-DCE9-4130-B674-F2C1F9D33F39}"/>
              </a:ext>
            </a:extLst>
          </p:cNvPr>
          <p:cNvSpPr txBox="1"/>
          <p:nvPr/>
        </p:nvSpPr>
        <p:spPr>
          <a:xfrm>
            <a:off x="1066350" y="3074894"/>
            <a:ext cx="9989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dirty="0" smtClean="0">
                <a:latin typeface="a고딕16" panose="02020600000000000000" pitchFamily="18" charset="-127"/>
                <a:ea typeface="a고딕16" panose="02020600000000000000" pitchFamily="18" charset="-127"/>
              </a:rPr>
              <a:t>수강신청</a:t>
            </a:r>
            <a:endParaRPr lang="en-US" altLang="ko-KR" dirty="0" smtClean="0">
              <a:latin typeface="a고딕16" panose="02020600000000000000" pitchFamily="18" charset="-127"/>
              <a:ea typeface="a고딕16" panose="02020600000000000000" pitchFamily="18" charset="-127"/>
            </a:endParaRPr>
          </a:p>
          <a:p>
            <a:pPr algn="ctr"/>
            <a:r>
              <a:rPr lang="ko-KR" altLang="en-US" dirty="0" smtClean="0">
                <a:latin typeface="a고딕16" panose="02020600000000000000" pitchFamily="18" charset="-127"/>
                <a:ea typeface="a고딕16" panose="02020600000000000000" pitchFamily="18" charset="-127"/>
              </a:rPr>
              <a:t>순서</a:t>
            </a:r>
            <a:endParaRPr lang="ko-KR" altLang="en-US" dirty="0">
              <a:latin typeface="a고딕16" panose="02020600000000000000" pitchFamily="18" charset="-127"/>
              <a:ea typeface="a고딕16" panose="02020600000000000000" pitchFamily="18" charset="-127"/>
            </a:endParaRPr>
          </a:p>
        </p:txBody>
      </p:sp>
      <p:sp>
        <p:nvSpPr>
          <p:cNvPr id="20" name="타원 19">
            <a:extLst>
              <a:ext uri="{FF2B5EF4-FFF2-40B4-BE49-F238E27FC236}">
                <a16:creationId xmlns:a16="http://schemas.microsoft.com/office/drawing/2014/main" id="{6438864E-7B78-4C14-9CDF-7866B868E4B6}"/>
              </a:ext>
            </a:extLst>
          </p:cNvPr>
          <p:cNvSpPr/>
          <p:nvPr/>
        </p:nvSpPr>
        <p:spPr>
          <a:xfrm>
            <a:off x="3033755" y="1591652"/>
            <a:ext cx="999859" cy="99985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타원 20">
            <a:extLst>
              <a:ext uri="{FF2B5EF4-FFF2-40B4-BE49-F238E27FC236}">
                <a16:creationId xmlns:a16="http://schemas.microsoft.com/office/drawing/2014/main" id="{5985A1C4-3F08-48B5-8A2E-7585F150CAD9}"/>
              </a:ext>
            </a:extLst>
          </p:cNvPr>
          <p:cNvSpPr/>
          <p:nvPr/>
        </p:nvSpPr>
        <p:spPr>
          <a:xfrm>
            <a:off x="3033755" y="3223899"/>
            <a:ext cx="999859" cy="99985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타원 21">
            <a:extLst>
              <a:ext uri="{FF2B5EF4-FFF2-40B4-BE49-F238E27FC236}">
                <a16:creationId xmlns:a16="http://schemas.microsoft.com/office/drawing/2014/main" id="{7A3CC08E-77D8-42F9-9519-B77BE77AE5DA}"/>
              </a:ext>
            </a:extLst>
          </p:cNvPr>
          <p:cNvSpPr/>
          <p:nvPr/>
        </p:nvSpPr>
        <p:spPr>
          <a:xfrm>
            <a:off x="3033755" y="4847600"/>
            <a:ext cx="999859" cy="99985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B765589-4C54-4BF0-B387-E31447688968}"/>
              </a:ext>
            </a:extLst>
          </p:cNvPr>
          <p:cNvSpPr txBox="1"/>
          <p:nvPr/>
        </p:nvSpPr>
        <p:spPr>
          <a:xfrm>
            <a:off x="3195662" y="1719018"/>
            <a:ext cx="63671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2000" dirty="0" smtClean="0">
                <a:solidFill>
                  <a:schemeClr val="bg2">
                    <a:lumMod val="25000"/>
                  </a:schemeClr>
                </a:solidFill>
                <a:latin typeface="a고딕16" panose="02020600000000000000" pitchFamily="18" charset="-127"/>
                <a:ea typeface="a고딕16" panose="02020600000000000000" pitchFamily="18" charset="-127"/>
              </a:rPr>
              <a:t>교양</a:t>
            </a:r>
            <a:endParaRPr lang="en-US" altLang="ko-KR" sz="2000" dirty="0" smtClean="0">
              <a:solidFill>
                <a:schemeClr val="bg2">
                  <a:lumMod val="25000"/>
                </a:schemeClr>
              </a:solidFill>
              <a:latin typeface="a고딕16" panose="02020600000000000000" pitchFamily="18" charset="-127"/>
              <a:ea typeface="a고딕16" panose="02020600000000000000" pitchFamily="18" charset="-127"/>
            </a:endParaRPr>
          </a:p>
          <a:p>
            <a:pPr algn="ctr"/>
            <a:r>
              <a:rPr lang="ko-KR" altLang="en-US" sz="2000" dirty="0" smtClean="0">
                <a:solidFill>
                  <a:schemeClr val="bg2">
                    <a:lumMod val="25000"/>
                  </a:schemeClr>
                </a:solidFill>
                <a:latin typeface="a고딕16" panose="02020600000000000000" pitchFamily="18" charset="-127"/>
                <a:ea typeface="a고딕16" panose="02020600000000000000" pitchFamily="18" charset="-127"/>
              </a:rPr>
              <a:t>필수</a:t>
            </a:r>
            <a:endParaRPr lang="ko-KR" altLang="en-US" sz="2000" dirty="0">
              <a:solidFill>
                <a:schemeClr val="bg2">
                  <a:lumMod val="25000"/>
                </a:schemeClr>
              </a:solidFill>
              <a:latin typeface="a고딕16" panose="02020600000000000000" pitchFamily="18" charset="-127"/>
              <a:ea typeface="a고딕16" panose="02020600000000000000" pitchFamily="18" charset="-127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C003327-6272-4001-A7A2-D9F31E56634E}"/>
              </a:ext>
            </a:extLst>
          </p:cNvPr>
          <p:cNvSpPr txBox="1"/>
          <p:nvPr/>
        </p:nvSpPr>
        <p:spPr>
          <a:xfrm>
            <a:off x="3073743" y="3396584"/>
            <a:ext cx="90601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3200" dirty="0" smtClean="0">
                <a:solidFill>
                  <a:srgbClr val="C00000"/>
                </a:solidFill>
                <a:latin typeface="a고딕16" panose="02020600000000000000" pitchFamily="18" charset="-127"/>
                <a:ea typeface="a고딕16" panose="02020600000000000000" pitchFamily="18" charset="-127"/>
              </a:rPr>
              <a:t>전공</a:t>
            </a:r>
            <a:endParaRPr lang="ko-KR" altLang="en-US" sz="3200" dirty="0">
              <a:solidFill>
                <a:srgbClr val="C00000"/>
              </a:solidFill>
              <a:latin typeface="a고딕16" panose="02020600000000000000" pitchFamily="18" charset="-127"/>
              <a:ea typeface="a고딕16" panose="02020600000000000000" pitchFamily="18" charset="-127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F145EDC-645E-4322-B292-4C2EB9DD960C}"/>
              </a:ext>
            </a:extLst>
          </p:cNvPr>
          <p:cNvSpPr txBox="1"/>
          <p:nvPr/>
        </p:nvSpPr>
        <p:spPr>
          <a:xfrm>
            <a:off x="3237769" y="5009035"/>
            <a:ext cx="59182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dirty="0" smtClean="0">
                <a:solidFill>
                  <a:schemeClr val="bg2">
                    <a:lumMod val="25000"/>
                  </a:schemeClr>
                </a:solidFill>
                <a:latin typeface="a고딕16" panose="02020600000000000000" pitchFamily="18" charset="-127"/>
                <a:ea typeface="a고딕16" panose="02020600000000000000" pitchFamily="18" charset="-127"/>
              </a:rPr>
              <a:t>교양</a:t>
            </a:r>
            <a:endParaRPr lang="en-US" altLang="ko-KR" dirty="0" smtClean="0">
              <a:solidFill>
                <a:schemeClr val="bg2">
                  <a:lumMod val="25000"/>
                </a:schemeClr>
              </a:solidFill>
              <a:latin typeface="a고딕16" panose="02020600000000000000" pitchFamily="18" charset="-127"/>
              <a:ea typeface="a고딕16" panose="02020600000000000000" pitchFamily="18" charset="-127"/>
            </a:endParaRPr>
          </a:p>
          <a:p>
            <a:pPr algn="ctr"/>
            <a:r>
              <a:rPr lang="ko-KR" altLang="en-US" dirty="0" smtClean="0">
                <a:solidFill>
                  <a:schemeClr val="bg2">
                    <a:lumMod val="25000"/>
                  </a:schemeClr>
                </a:solidFill>
                <a:latin typeface="a고딕16" panose="02020600000000000000" pitchFamily="18" charset="-127"/>
                <a:ea typeface="a고딕16" panose="02020600000000000000" pitchFamily="18" charset="-127"/>
              </a:rPr>
              <a:t>선택</a:t>
            </a:r>
            <a:endParaRPr lang="ko-KR" altLang="en-US" dirty="0">
              <a:solidFill>
                <a:schemeClr val="bg2">
                  <a:lumMod val="25000"/>
                </a:schemeClr>
              </a:solidFill>
              <a:latin typeface="a고딕16" panose="02020600000000000000" pitchFamily="18" charset="-127"/>
              <a:ea typeface="a고딕16" panose="02020600000000000000" pitchFamily="18" charset="-127"/>
            </a:endParaRPr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6B41187E-A9AB-42DC-96AD-ABA478D3C178}"/>
              </a:ext>
            </a:extLst>
          </p:cNvPr>
          <p:cNvSpPr/>
          <p:nvPr/>
        </p:nvSpPr>
        <p:spPr>
          <a:xfrm>
            <a:off x="4187439" y="1444237"/>
            <a:ext cx="3620080" cy="12989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2B2CDE2D-9E84-446A-90F4-56162A965017}"/>
              </a:ext>
            </a:extLst>
          </p:cNvPr>
          <p:cNvSpPr/>
          <p:nvPr/>
        </p:nvSpPr>
        <p:spPr>
          <a:xfrm>
            <a:off x="4187439" y="3043732"/>
            <a:ext cx="3620080" cy="12989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직사각형 27">
            <a:extLst>
              <a:ext uri="{FF2B5EF4-FFF2-40B4-BE49-F238E27FC236}">
                <a16:creationId xmlns:a16="http://schemas.microsoft.com/office/drawing/2014/main" id="{BCE0ECFB-88B3-44BB-A93D-7D86E9CC21AA}"/>
              </a:ext>
            </a:extLst>
          </p:cNvPr>
          <p:cNvSpPr/>
          <p:nvPr/>
        </p:nvSpPr>
        <p:spPr>
          <a:xfrm>
            <a:off x="4187439" y="4640363"/>
            <a:ext cx="3620080" cy="12989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26A40442-85EC-48F5-9352-F532FAEF2C14}"/>
              </a:ext>
            </a:extLst>
          </p:cNvPr>
          <p:cNvSpPr txBox="1"/>
          <p:nvPr/>
        </p:nvSpPr>
        <p:spPr>
          <a:xfrm>
            <a:off x="4255806" y="1749567"/>
            <a:ext cx="371127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>
                <a:latin typeface="a고딕14" panose="02020600000000000000" pitchFamily="18" charset="-127"/>
                <a:ea typeface="a고딕14" panose="02020600000000000000" pitchFamily="18" charset="-127"/>
              </a:rPr>
              <a:t>학과</a:t>
            </a:r>
            <a:r>
              <a:rPr lang="en-US" altLang="ko-KR" dirty="0" smtClean="0">
                <a:latin typeface="a고딕14" panose="02020600000000000000" pitchFamily="18" charset="-127"/>
                <a:ea typeface="a고딕14" panose="02020600000000000000" pitchFamily="18" charset="-127"/>
              </a:rPr>
              <a:t>/</a:t>
            </a:r>
            <a:r>
              <a:rPr lang="ko-KR" altLang="en-US" dirty="0" smtClean="0">
                <a:latin typeface="a고딕14" panose="02020600000000000000" pitchFamily="18" charset="-127"/>
                <a:ea typeface="a고딕14" panose="02020600000000000000" pitchFamily="18" charset="-127"/>
              </a:rPr>
              <a:t>학년별로 </a:t>
            </a:r>
            <a:r>
              <a:rPr lang="en-US" altLang="ko-KR" dirty="0" smtClean="0">
                <a:latin typeface="a고딕14" panose="02020600000000000000" pitchFamily="18" charset="-127"/>
                <a:ea typeface="a고딕14" panose="02020600000000000000" pitchFamily="18" charset="-127"/>
              </a:rPr>
              <a:t>1</a:t>
            </a:r>
            <a:r>
              <a:rPr lang="ko-KR" altLang="en-US" dirty="0" smtClean="0">
                <a:latin typeface="a고딕14" panose="02020600000000000000" pitchFamily="18" charset="-127"/>
                <a:ea typeface="a고딕14" panose="02020600000000000000" pitchFamily="18" charset="-127"/>
              </a:rPr>
              <a:t>학년에 개설된</a:t>
            </a:r>
            <a:endParaRPr lang="en-US" altLang="ko-KR" dirty="0" smtClean="0">
              <a:latin typeface="a고딕14" panose="02020600000000000000" pitchFamily="18" charset="-127"/>
              <a:ea typeface="a고딕14" panose="02020600000000000000" pitchFamily="18" charset="-127"/>
            </a:endParaRPr>
          </a:p>
          <a:p>
            <a:r>
              <a:rPr lang="ko-KR" altLang="en-US" dirty="0" smtClean="0">
                <a:latin typeface="a고딕17" panose="02020600000000000000" pitchFamily="18" charset="-127"/>
                <a:ea typeface="a고딕17" panose="02020600000000000000" pitchFamily="18" charset="-127"/>
              </a:rPr>
              <a:t>교양필수 과목은 무조건 먼저 수강신청</a:t>
            </a:r>
            <a:endParaRPr lang="ko-KR" altLang="en-US" sz="1600" dirty="0">
              <a:latin typeface="a고딕17" panose="02020600000000000000" pitchFamily="18" charset="-127"/>
              <a:ea typeface="a고딕17" panose="02020600000000000000" pitchFamily="18" charset="-127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572568" y="4077686"/>
            <a:ext cx="1982625" cy="7699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26A40442-85EC-48F5-9352-F532FAEF2C14}"/>
              </a:ext>
            </a:extLst>
          </p:cNvPr>
          <p:cNvSpPr txBox="1"/>
          <p:nvPr/>
        </p:nvSpPr>
        <p:spPr>
          <a:xfrm>
            <a:off x="4255806" y="3381813"/>
            <a:ext cx="332655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>
                <a:latin typeface="a고딕14" panose="02020600000000000000" pitchFamily="18" charset="-127"/>
                <a:ea typeface="a고딕14" panose="02020600000000000000" pitchFamily="18" charset="-127"/>
              </a:rPr>
              <a:t>학과</a:t>
            </a:r>
            <a:r>
              <a:rPr lang="en-US" altLang="ko-KR" dirty="0" smtClean="0">
                <a:latin typeface="a고딕14" panose="02020600000000000000" pitchFamily="18" charset="-127"/>
                <a:ea typeface="a고딕14" panose="02020600000000000000" pitchFamily="18" charset="-127"/>
              </a:rPr>
              <a:t>/</a:t>
            </a:r>
            <a:r>
              <a:rPr lang="ko-KR" altLang="en-US" dirty="0" smtClean="0">
                <a:latin typeface="a고딕14" panose="02020600000000000000" pitchFamily="18" charset="-127"/>
                <a:ea typeface="a고딕14" panose="02020600000000000000" pitchFamily="18" charset="-127"/>
              </a:rPr>
              <a:t>학년별로 </a:t>
            </a:r>
            <a:r>
              <a:rPr lang="en-US" altLang="ko-KR" dirty="0" smtClean="0">
                <a:latin typeface="a고딕14" panose="02020600000000000000" pitchFamily="18" charset="-127"/>
                <a:ea typeface="a고딕14" panose="02020600000000000000" pitchFamily="18" charset="-127"/>
              </a:rPr>
              <a:t>1</a:t>
            </a:r>
            <a:r>
              <a:rPr lang="ko-KR" altLang="en-US" dirty="0" smtClean="0">
                <a:latin typeface="a고딕14" panose="02020600000000000000" pitchFamily="18" charset="-127"/>
                <a:ea typeface="a고딕14" panose="02020600000000000000" pitchFamily="18" charset="-127"/>
              </a:rPr>
              <a:t>학년에 개설된</a:t>
            </a:r>
            <a:endParaRPr lang="en-US" altLang="ko-KR" dirty="0" smtClean="0">
              <a:latin typeface="a고딕14" panose="02020600000000000000" pitchFamily="18" charset="-127"/>
              <a:ea typeface="a고딕14" panose="02020600000000000000" pitchFamily="18" charset="-127"/>
            </a:endParaRPr>
          </a:p>
          <a:p>
            <a:r>
              <a:rPr lang="ko-KR" altLang="en-US" dirty="0" smtClean="0">
                <a:latin typeface="a고딕17" panose="02020600000000000000" pitchFamily="18" charset="-127"/>
                <a:ea typeface="a고딕17" panose="02020600000000000000" pitchFamily="18" charset="-127"/>
              </a:rPr>
              <a:t>전공필수 </a:t>
            </a:r>
            <a:r>
              <a:rPr lang="en-US" altLang="ko-KR" dirty="0" smtClean="0">
                <a:latin typeface="a고딕17" panose="02020600000000000000" pitchFamily="18" charset="-127"/>
                <a:ea typeface="a고딕17" panose="02020600000000000000" pitchFamily="18" charset="-127"/>
                <a:sym typeface="Wingdings" panose="05000000000000000000" pitchFamily="2" charset="2"/>
              </a:rPr>
              <a:t> </a:t>
            </a:r>
            <a:r>
              <a:rPr lang="ko-KR" altLang="en-US" dirty="0" smtClean="0">
                <a:latin typeface="a고딕17" panose="02020600000000000000" pitchFamily="18" charset="-127"/>
                <a:ea typeface="a고딕17" panose="02020600000000000000" pitchFamily="18" charset="-127"/>
              </a:rPr>
              <a:t>전공선택 순서로 신청</a:t>
            </a:r>
            <a:endParaRPr lang="ko-KR" altLang="en-US" sz="1600" dirty="0">
              <a:latin typeface="a고딕17" panose="02020600000000000000" pitchFamily="18" charset="-127"/>
              <a:ea typeface="a고딕17" panose="02020600000000000000" pitchFamily="18" charset="-127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26A40442-85EC-48F5-9352-F532FAEF2C14}"/>
              </a:ext>
            </a:extLst>
          </p:cNvPr>
          <p:cNvSpPr txBox="1"/>
          <p:nvPr/>
        </p:nvSpPr>
        <p:spPr>
          <a:xfrm>
            <a:off x="4255806" y="5022606"/>
            <a:ext cx="36423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>
                <a:latin typeface="a고딕14" panose="02020600000000000000" pitchFamily="18" charset="-127"/>
                <a:ea typeface="a고딕14" panose="02020600000000000000" pitchFamily="18" charset="-127"/>
              </a:rPr>
              <a:t>공통</a:t>
            </a:r>
            <a:r>
              <a:rPr lang="en-US" altLang="ko-KR" dirty="0" smtClean="0">
                <a:latin typeface="a고딕14" panose="02020600000000000000" pitchFamily="18" charset="-127"/>
                <a:ea typeface="a고딕14" panose="02020600000000000000" pitchFamily="18" charset="-127"/>
              </a:rPr>
              <a:t>(</a:t>
            </a:r>
            <a:r>
              <a:rPr lang="ko-KR" altLang="en-US" dirty="0" smtClean="0">
                <a:latin typeface="a고딕14" panose="02020600000000000000" pitchFamily="18" charset="-127"/>
                <a:ea typeface="a고딕14" panose="02020600000000000000" pitchFamily="18" charset="-127"/>
              </a:rPr>
              <a:t>교양</a:t>
            </a:r>
            <a:r>
              <a:rPr lang="en-US" altLang="ko-KR" dirty="0" smtClean="0">
                <a:latin typeface="a고딕14" panose="02020600000000000000" pitchFamily="18" charset="-127"/>
                <a:ea typeface="a고딕14" panose="02020600000000000000" pitchFamily="18" charset="-127"/>
              </a:rPr>
              <a:t>)</a:t>
            </a:r>
            <a:r>
              <a:rPr lang="ko-KR" altLang="en-US" dirty="0" smtClean="0">
                <a:latin typeface="a고딕14" panose="02020600000000000000" pitchFamily="18" charset="-127"/>
                <a:ea typeface="a고딕14" panose="02020600000000000000" pitchFamily="18" charset="-127"/>
              </a:rPr>
              <a:t>에 개설된</a:t>
            </a:r>
            <a:endParaRPr lang="en-US" altLang="ko-KR" dirty="0" smtClean="0">
              <a:latin typeface="a고딕14" panose="02020600000000000000" pitchFamily="18" charset="-127"/>
              <a:ea typeface="a고딕14" panose="02020600000000000000" pitchFamily="18" charset="-127"/>
            </a:endParaRPr>
          </a:p>
          <a:p>
            <a:r>
              <a:rPr lang="ko-KR" altLang="en-US" dirty="0" err="1" smtClean="0">
                <a:latin typeface="a고딕17" panose="02020600000000000000" pitchFamily="18" charset="-127"/>
                <a:ea typeface="a고딕17" panose="02020600000000000000" pitchFamily="18" charset="-127"/>
              </a:rPr>
              <a:t>교양선택</a:t>
            </a:r>
            <a:r>
              <a:rPr lang="ko-KR" altLang="en-US" dirty="0" smtClean="0">
                <a:latin typeface="a고딕17" panose="02020600000000000000" pitchFamily="18" charset="-127"/>
                <a:ea typeface="a고딕17" panose="02020600000000000000" pitchFamily="18" charset="-127"/>
              </a:rPr>
              <a:t> 과목 중 원하는 과목은 신청 </a:t>
            </a:r>
            <a:endParaRPr lang="ko-KR" altLang="en-US" sz="1600" dirty="0">
              <a:latin typeface="a고딕17" panose="02020600000000000000" pitchFamily="18" charset="-127"/>
              <a:ea typeface="a고딕17" panose="02020600000000000000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134154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/>
          <p:cNvGrpSpPr/>
          <p:nvPr/>
        </p:nvGrpSpPr>
        <p:grpSpPr>
          <a:xfrm>
            <a:off x="-8885" y="6736360"/>
            <a:ext cx="9152885" cy="161590"/>
            <a:chOff x="-8885" y="6648624"/>
            <a:chExt cx="9152885" cy="249326"/>
          </a:xfrm>
        </p:grpSpPr>
        <p:sp>
          <p:nvSpPr>
            <p:cNvPr id="6" name="직사각형 5"/>
            <p:cNvSpPr/>
            <p:nvPr/>
          </p:nvSpPr>
          <p:spPr>
            <a:xfrm>
              <a:off x="-8885" y="6648624"/>
              <a:ext cx="9152885" cy="249326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7" name="직사각형 6"/>
            <p:cNvSpPr/>
            <p:nvPr/>
          </p:nvSpPr>
          <p:spPr>
            <a:xfrm>
              <a:off x="1615737" y="6648624"/>
              <a:ext cx="5903650" cy="249326"/>
            </a:xfrm>
            <a:prstGeom prst="rect">
              <a:avLst/>
            </a:prstGeom>
            <a:solidFill>
              <a:srgbClr val="3F3F3F">
                <a:alpha val="2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9" name="그룹 8"/>
          <p:cNvGrpSpPr/>
          <p:nvPr/>
        </p:nvGrpSpPr>
        <p:grpSpPr>
          <a:xfrm>
            <a:off x="-8885" y="-15964"/>
            <a:ext cx="9152885" cy="384362"/>
            <a:chOff x="-8885" y="6648624"/>
            <a:chExt cx="9152885" cy="249326"/>
          </a:xfrm>
          <a:solidFill>
            <a:schemeClr val="accent1">
              <a:lumMod val="50000"/>
            </a:schemeClr>
          </a:solidFill>
        </p:grpSpPr>
        <p:sp>
          <p:nvSpPr>
            <p:cNvPr id="10" name="직사각형 9"/>
            <p:cNvSpPr/>
            <p:nvPr/>
          </p:nvSpPr>
          <p:spPr>
            <a:xfrm>
              <a:off x="-8885" y="6648624"/>
              <a:ext cx="9152885" cy="24932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11" name="직사각형 10"/>
            <p:cNvSpPr/>
            <p:nvPr/>
          </p:nvSpPr>
          <p:spPr>
            <a:xfrm>
              <a:off x="2172749" y="6654167"/>
              <a:ext cx="4798503" cy="243180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382865" y="626812"/>
            <a:ext cx="1455848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3800" dirty="0" err="1" smtClean="0">
                <a:solidFill>
                  <a:schemeClr val="accent1">
                    <a:lumMod val="50000"/>
                  </a:schemeClr>
                </a:solidFill>
                <a:latin typeface="a흑진주B" panose="02020600000000000000" pitchFamily="18" charset="-127"/>
                <a:ea typeface="a흑진주B" panose="02020600000000000000" pitchFamily="18" charset="-127"/>
              </a:rPr>
              <a:t>다전공</a:t>
            </a:r>
            <a:endParaRPr lang="en-US" altLang="ko-KR" sz="3800" dirty="0" smtClean="0">
              <a:solidFill>
                <a:schemeClr val="accent1">
                  <a:lumMod val="50000"/>
                </a:schemeClr>
              </a:solidFill>
              <a:latin typeface="a흑진주B" panose="02020600000000000000" pitchFamily="18" charset="-127"/>
              <a:ea typeface="a흑진주B" panose="02020600000000000000" pitchFamily="18" charset="-127"/>
            </a:endParaRPr>
          </a:p>
          <a:p>
            <a:pPr algn="ctr"/>
            <a:r>
              <a:rPr lang="en-US" altLang="ko-KR" sz="1200" dirty="0" smtClean="0">
                <a:solidFill>
                  <a:schemeClr val="accent1">
                    <a:lumMod val="50000"/>
                  </a:schemeClr>
                </a:solidFill>
                <a:latin typeface="a흑진주B" panose="02020600000000000000" pitchFamily="18" charset="-127"/>
                <a:ea typeface="a흑진주B" panose="02020600000000000000" pitchFamily="18" charset="-127"/>
              </a:rPr>
              <a:t>MAJOR</a:t>
            </a:r>
            <a:endParaRPr lang="ko-KR" altLang="en-US" sz="1200" dirty="0">
              <a:solidFill>
                <a:schemeClr val="accent1">
                  <a:lumMod val="50000"/>
                </a:schemeClr>
              </a:solidFill>
              <a:latin typeface="a흑진주B" panose="02020600000000000000" pitchFamily="18" charset="-127"/>
              <a:ea typeface="a흑진주B" panose="02020600000000000000" pitchFamily="18" charset="-127"/>
            </a:endParaRPr>
          </a:p>
        </p:txBody>
      </p:sp>
      <p:grpSp>
        <p:nvGrpSpPr>
          <p:cNvPr id="34" name="그룹 33"/>
          <p:cNvGrpSpPr/>
          <p:nvPr/>
        </p:nvGrpSpPr>
        <p:grpSpPr>
          <a:xfrm>
            <a:off x="2043786" y="1752546"/>
            <a:ext cx="4893602" cy="4488273"/>
            <a:chOff x="1917397" y="2142859"/>
            <a:chExt cx="4893602" cy="4488273"/>
          </a:xfrm>
        </p:grpSpPr>
        <p:grpSp>
          <p:nvGrpSpPr>
            <p:cNvPr id="20" name="그룹 19"/>
            <p:cNvGrpSpPr/>
            <p:nvPr/>
          </p:nvGrpSpPr>
          <p:grpSpPr>
            <a:xfrm>
              <a:off x="1917397" y="2142859"/>
              <a:ext cx="4893602" cy="4488273"/>
              <a:chOff x="1917397" y="2142859"/>
              <a:chExt cx="4893602" cy="4488273"/>
            </a:xfrm>
          </p:grpSpPr>
          <p:pic>
            <p:nvPicPr>
              <p:cNvPr id="12" name="그림 11"/>
              <p:cNvPicPr>
                <a:picLocks noChangeAspect="1"/>
              </p:cNvPicPr>
              <p:nvPr/>
            </p:nvPicPr>
            <p:blipFill rotWithShape="1">
              <a:blip r:embed="rId2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367" t="8662" r="6892" b="16462"/>
              <a:stretch/>
            </p:blipFill>
            <p:spPr>
              <a:xfrm>
                <a:off x="1917397" y="2142859"/>
                <a:ext cx="4893602" cy="4488273"/>
              </a:xfrm>
              <a:prstGeom prst="rect">
                <a:avLst/>
              </a:prstGeom>
            </p:spPr>
          </p:pic>
          <p:sp>
            <p:nvSpPr>
              <p:cNvPr id="13" name="직사각형 12"/>
              <p:cNvSpPr/>
              <p:nvPr/>
            </p:nvSpPr>
            <p:spPr>
              <a:xfrm>
                <a:off x="3982340" y="2700471"/>
                <a:ext cx="734939" cy="521293"/>
              </a:xfrm>
              <a:prstGeom prst="rect">
                <a:avLst/>
              </a:prstGeom>
              <a:solidFill>
                <a:srgbClr val="00C2B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1" name="직사각형 20"/>
              <p:cNvSpPr/>
              <p:nvPr/>
            </p:nvSpPr>
            <p:spPr>
              <a:xfrm>
                <a:off x="3614871" y="3221764"/>
                <a:ext cx="1239140" cy="794759"/>
              </a:xfrm>
              <a:prstGeom prst="rect">
                <a:avLst/>
              </a:prstGeom>
              <a:solidFill>
                <a:srgbClr val="00C2B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2" name="직사각형 21"/>
              <p:cNvSpPr/>
              <p:nvPr/>
            </p:nvSpPr>
            <p:spPr>
              <a:xfrm>
                <a:off x="4178893" y="4187236"/>
                <a:ext cx="675118" cy="341832"/>
              </a:xfrm>
              <a:prstGeom prst="rect">
                <a:avLst/>
              </a:prstGeom>
              <a:solidFill>
                <a:srgbClr val="00C2B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4" name="직사각형 23"/>
              <p:cNvSpPr/>
              <p:nvPr/>
            </p:nvSpPr>
            <p:spPr>
              <a:xfrm>
                <a:off x="4178892" y="3743057"/>
                <a:ext cx="982767" cy="486909"/>
              </a:xfrm>
              <a:prstGeom prst="rect">
                <a:avLst/>
              </a:prstGeom>
              <a:solidFill>
                <a:srgbClr val="00C2B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5" name="직사각형 24"/>
              <p:cNvSpPr/>
              <p:nvPr/>
            </p:nvSpPr>
            <p:spPr>
              <a:xfrm>
                <a:off x="2751745" y="4973652"/>
                <a:ext cx="1298885" cy="1128045"/>
              </a:xfrm>
              <a:prstGeom prst="rect">
                <a:avLst/>
              </a:prstGeom>
              <a:solidFill>
                <a:srgbClr val="8DBC1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6" name="직사각형 25"/>
              <p:cNvSpPr/>
              <p:nvPr/>
            </p:nvSpPr>
            <p:spPr>
              <a:xfrm>
                <a:off x="2319997" y="5708591"/>
                <a:ext cx="713760" cy="498334"/>
              </a:xfrm>
              <a:prstGeom prst="rect">
                <a:avLst/>
              </a:prstGeom>
              <a:solidFill>
                <a:srgbClr val="8DBC1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7" name="직사각형 26"/>
              <p:cNvSpPr/>
              <p:nvPr/>
            </p:nvSpPr>
            <p:spPr>
              <a:xfrm>
                <a:off x="4648912" y="4973652"/>
                <a:ext cx="1427148" cy="1128045"/>
              </a:xfrm>
              <a:prstGeom prst="rect">
                <a:avLst/>
              </a:prstGeom>
              <a:solidFill>
                <a:srgbClr val="11486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8" name="직사각형 27"/>
              <p:cNvSpPr/>
              <p:nvPr/>
            </p:nvSpPr>
            <p:spPr>
              <a:xfrm>
                <a:off x="5773327" y="5747012"/>
                <a:ext cx="760576" cy="459913"/>
              </a:xfrm>
              <a:prstGeom prst="rect">
                <a:avLst/>
              </a:prstGeom>
              <a:solidFill>
                <a:srgbClr val="11486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9" name="직사각형 28"/>
              <p:cNvSpPr/>
              <p:nvPr/>
            </p:nvSpPr>
            <p:spPr>
              <a:xfrm>
                <a:off x="5161659" y="5110471"/>
                <a:ext cx="1025496" cy="424207"/>
              </a:xfrm>
              <a:prstGeom prst="rect">
                <a:avLst/>
              </a:prstGeom>
              <a:solidFill>
                <a:srgbClr val="11486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0" name="직사각형 29"/>
              <p:cNvSpPr/>
              <p:nvPr/>
            </p:nvSpPr>
            <p:spPr>
              <a:xfrm>
                <a:off x="4854011" y="5927813"/>
                <a:ext cx="1025496" cy="424207"/>
              </a:xfrm>
              <a:prstGeom prst="rect">
                <a:avLst/>
              </a:prstGeom>
              <a:solidFill>
                <a:srgbClr val="11486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31" name="TextBox 30"/>
            <p:cNvSpPr txBox="1"/>
            <p:nvPr/>
          </p:nvSpPr>
          <p:spPr>
            <a:xfrm>
              <a:off x="3745279" y="3264054"/>
              <a:ext cx="1237838" cy="89255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2600" dirty="0" smtClean="0">
                  <a:solidFill>
                    <a:schemeClr val="bg1"/>
                  </a:solidFill>
                  <a:latin typeface="a고딕14" panose="02020600000000000000" pitchFamily="18" charset="-127"/>
                  <a:ea typeface="a고딕14" panose="02020600000000000000" pitchFamily="18" charset="-127"/>
                </a:rPr>
                <a:t>복수</a:t>
              </a:r>
              <a:r>
                <a:rPr lang="en-US" altLang="ko-KR" sz="2600" dirty="0" smtClean="0">
                  <a:solidFill>
                    <a:schemeClr val="bg1"/>
                  </a:solidFill>
                  <a:latin typeface="a고딕14" panose="02020600000000000000" pitchFamily="18" charset="-127"/>
                  <a:ea typeface="a고딕14" panose="02020600000000000000" pitchFamily="18" charset="-127"/>
                </a:rPr>
                <a:t>/</a:t>
              </a:r>
              <a:r>
                <a:rPr lang="ko-KR" altLang="en-US" sz="2600" dirty="0" smtClean="0">
                  <a:solidFill>
                    <a:schemeClr val="bg1"/>
                  </a:solidFill>
                  <a:latin typeface="a고딕14" panose="02020600000000000000" pitchFamily="18" charset="-127"/>
                  <a:ea typeface="a고딕14" panose="02020600000000000000" pitchFamily="18" charset="-127"/>
                </a:rPr>
                <a:t>부</a:t>
              </a:r>
              <a:endParaRPr lang="en-US" altLang="ko-KR" sz="2600" dirty="0" smtClean="0">
                <a:solidFill>
                  <a:schemeClr val="bg1"/>
                </a:solidFill>
                <a:latin typeface="a고딕14" panose="02020600000000000000" pitchFamily="18" charset="-127"/>
                <a:ea typeface="a고딕14" panose="02020600000000000000" pitchFamily="18" charset="-127"/>
              </a:endParaRPr>
            </a:p>
            <a:p>
              <a:pPr algn="ctr"/>
              <a:r>
                <a:rPr lang="ko-KR" altLang="en-US" sz="2600" dirty="0" smtClean="0">
                  <a:solidFill>
                    <a:schemeClr val="bg1"/>
                  </a:solidFill>
                  <a:latin typeface="a고딕14" panose="02020600000000000000" pitchFamily="18" charset="-127"/>
                  <a:ea typeface="a고딕14" panose="02020600000000000000" pitchFamily="18" charset="-127"/>
                </a:rPr>
                <a:t>전공</a:t>
              </a:r>
              <a:endParaRPr lang="ko-KR" altLang="en-US" sz="2600" dirty="0">
                <a:solidFill>
                  <a:schemeClr val="bg1"/>
                </a:solidFill>
                <a:latin typeface="a고딕14" panose="02020600000000000000" pitchFamily="18" charset="-127"/>
                <a:ea typeface="a고딕14" panose="02020600000000000000" pitchFamily="18" charset="-127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2580085" y="5147590"/>
              <a:ext cx="1531188" cy="89255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2600" dirty="0" smtClean="0">
                  <a:solidFill>
                    <a:schemeClr val="bg1"/>
                  </a:solidFill>
                  <a:latin typeface="a고딕14" panose="02020600000000000000" pitchFamily="18" charset="-127"/>
                  <a:ea typeface="a고딕14" panose="02020600000000000000" pitchFamily="18" charset="-127"/>
                </a:rPr>
                <a:t>융합</a:t>
              </a:r>
              <a:r>
                <a:rPr lang="en-US" altLang="ko-KR" sz="2600" dirty="0" smtClean="0">
                  <a:solidFill>
                    <a:schemeClr val="bg1"/>
                  </a:solidFill>
                  <a:latin typeface="a고딕14" panose="02020600000000000000" pitchFamily="18" charset="-127"/>
                  <a:ea typeface="a고딕14" panose="02020600000000000000" pitchFamily="18" charset="-127"/>
                </a:rPr>
                <a:t>/</a:t>
              </a:r>
              <a:r>
                <a:rPr lang="ko-KR" altLang="en-US" sz="2600" dirty="0" smtClean="0">
                  <a:solidFill>
                    <a:schemeClr val="bg1"/>
                  </a:solidFill>
                  <a:latin typeface="a고딕14" panose="02020600000000000000" pitchFamily="18" charset="-127"/>
                  <a:ea typeface="a고딕14" panose="02020600000000000000" pitchFamily="18" charset="-127"/>
                </a:rPr>
                <a:t>연계</a:t>
              </a:r>
              <a:endParaRPr lang="en-US" altLang="ko-KR" sz="2600" dirty="0" smtClean="0">
                <a:solidFill>
                  <a:schemeClr val="bg1"/>
                </a:solidFill>
                <a:latin typeface="a고딕14" panose="02020600000000000000" pitchFamily="18" charset="-127"/>
                <a:ea typeface="a고딕14" panose="02020600000000000000" pitchFamily="18" charset="-127"/>
              </a:endParaRPr>
            </a:p>
            <a:p>
              <a:pPr algn="ctr"/>
              <a:r>
                <a:rPr lang="ko-KR" altLang="en-US" sz="2600" dirty="0" smtClean="0">
                  <a:solidFill>
                    <a:schemeClr val="bg1"/>
                  </a:solidFill>
                  <a:latin typeface="a고딕14" panose="02020600000000000000" pitchFamily="18" charset="-127"/>
                  <a:ea typeface="a고딕14" panose="02020600000000000000" pitchFamily="18" charset="-127"/>
                </a:rPr>
                <a:t>전공</a:t>
              </a:r>
              <a:endParaRPr lang="ko-KR" altLang="en-US" sz="2600" dirty="0">
                <a:solidFill>
                  <a:schemeClr val="bg1"/>
                </a:solidFill>
                <a:latin typeface="a고딕14" panose="02020600000000000000" pitchFamily="18" charset="-127"/>
                <a:ea typeface="a고딕14" panose="02020600000000000000" pitchFamily="18" charset="-127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4342277" y="5213732"/>
              <a:ext cx="2117887" cy="89255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2600" dirty="0" smtClean="0">
                  <a:solidFill>
                    <a:schemeClr val="bg1"/>
                  </a:solidFill>
                  <a:latin typeface="a고딕14" panose="02020600000000000000" pitchFamily="18" charset="-127"/>
                  <a:ea typeface="a고딕14" panose="02020600000000000000" pitchFamily="18" charset="-127"/>
                </a:rPr>
                <a:t>교직</a:t>
              </a:r>
              <a:r>
                <a:rPr lang="en-US" altLang="ko-KR" sz="2600" dirty="0" smtClean="0">
                  <a:solidFill>
                    <a:schemeClr val="bg1"/>
                  </a:solidFill>
                  <a:latin typeface="a고딕14" panose="02020600000000000000" pitchFamily="18" charset="-127"/>
                  <a:ea typeface="a고딕14" panose="02020600000000000000" pitchFamily="18" charset="-127"/>
                </a:rPr>
                <a:t>/</a:t>
              </a:r>
              <a:r>
                <a:rPr lang="ko-KR" altLang="en-US" sz="2600" dirty="0" smtClean="0">
                  <a:solidFill>
                    <a:schemeClr val="bg1"/>
                  </a:solidFill>
                  <a:latin typeface="a고딕14" panose="02020600000000000000" pitchFamily="18" charset="-127"/>
                  <a:ea typeface="a고딕14" panose="02020600000000000000" pitchFamily="18" charset="-127"/>
                </a:rPr>
                <a:t>자기주도</a:t>
              </a:r>
              <a:endParaRPr lang="en-US" altLang="ko-KR" sz="2600" dirty="0" smtClean="0">
                <a:solidFill>
                  <a:schemeClr val="bg1"/>
                </a:solidFill>
                <a:latin typeface="a고딕14" panose="02020600000000000000" pitchFamily="18" charset="-127"/>
                <a:ea typeface="a고딕14" panose="02020600000000000000" pitchFamily="18" charset="-127"/>
              </a:endParaRPr>
            </a:p>
            <a:p>
              <a:pPr algn="ctr"/>
              <a:r>
                <a:rPr lang="ko-KR" altLang="en-US" sz="2600" dirty="0" smtClean="0">
                  <a:solidFill>
                    <a:schemeClr val="bg1"/>
                  </a:solidFill>
                  <a:latin typeface="a고딕14" panose="02020600000000000000" pitchFamily="18" charset="-127"/>
                  <a:ea typeface="a고딕14" panose="02020600000000000000" pitchFamily="18" charset="-127"/>
                </a:rPr>
                <a:t>전공</a:t>
              </a:r>
              <a:endParaRPr lang="ko-KR" altLang="en-US" sz="2600" dirty="0">
                <a:solidFill>
                  <a:schemeClr val="bg1"/>
                </a:solidFill>
                <a:latin typeface="a고딕14" panose="02020600000000000000" pitchFamily="18" charset="-127"/>
                <a:ea typeface="a고딕14" panose="02020600000000000000" pitchFamily="18" charset="-127"/>
              </a:endParaRPr>
            </a:p>
          </p:txBody>
        </p:sp>
      </p:grpSp>
      <p:sp>
        <p:nvSpPr>
          <p:cNvPr id="35" name="직사각형 34"/>
          <p:cNvSpPr/>
          <p:nvPr/>
        </p:nvSpPr>
        <p:spPr>
          <a:xfrm>
            <a:off x="2046904" y="669572"/>
            <a:ext cx="676381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/>
            <a:r>
              <a:rPr lang="ko-KR" altLang="en-US" sz="2000" kern="0" spc="-100" dirty="0" err="1">
                <a:solidFill>
                  <a:schemeClr val="accent2">
                    <a:lumMod val="75000"/>
                  </a:schemeClr>
                </a:solidFill>
                <a:latin typeface="a고딕17" panose="02020600000000000000" pitchFamily="18" charset="-127"/>
                <a:ea typeface="a고딕17" panose="02020600000000000000" pitchFamily="18" charset="-127"/>
              </a:rPr>
              <a:t>다전공</a:t>
            </a:r>
            <a:r>
              <a:rPr lang="ko-KR" altLang="en-US" sz="2000" kern="0" spc="-100" dirty="0">
                <a:solidFill>
                  <a:schemeClr val="accent2">
                    <a:lumMod val="75000"/>
                  </a:schemeClr>
                </a:solidFill>
                <a:latin typeface="a고딕17" panose="02020600000000000000" pitchFamily="18" charset="-127"/>
                <a:ea typeface="a고딕17" panose="02020600000000000000" pitchFamily="18" charset="-127"/>
              </a:rPr>
              <a:t> 제도</a:t>
            </a:r>
            <a:r>
              <a:rPr lang="ko-KR" altLang="en-US" sz="2000" kern="0" spc="-100" dirty="0">
                <a:solidFill>
                  <a:srgbClr val="000000"/>
                </a:solidFill>
                <a:latin typeface="a고딕12" panose="02020600000000000000" pitchFamily="18" charset="-127"/>
                <a:ea typeface="a고딕12" panose="02020600000000000000" pitchFamily="18" charset="-127"/>
              </a:rPr>
              <a:t>는 학과라는 세분화된 영역을 학문이라는 커다란 영역으로 통합하여 전공을 바탕으로 다양한 학문을 접할 수 있게 한 제도</a:t>
            </a:r>
            <a:endParaRPr lang="ko-KR" altLang="en-US" sz="1600" kern="0" spc="0" dirty="0">
              <a:solidFill>
                <a:srgbClr val="000000"/>
              </a:solidFill>
              <a:effectLst/>
              <a:latin typeface="a고딕12" panose="02020600000000000000" pitchFamily="18" charset="-127"/>
              <a:ea typeface="a고딕12" panose="02020600000000000000" pitchFamily="18" charset="-127"/>
            </a:endParaRPr>
          </a:p>
        </p:txBody>
      </p:sp>
      <p:cxnSp>
        <p:nvCxnSpPr>
          <p:cNvPr id="37" name="직선 연결선 36"/>
          <p:cNvCxnSpPr/>
          <p:nvPr/>
        </p:nvCxnSpPr>
        <p:spPr>
          <a:xfrm>
            <a:off x="1975418" y="803305"/>
            <a:ext cx="0" cy="452927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95237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/>
          <p:cNvGrpSpPr/>
          <p:nvPr/>
        </p:nvGrpSpPr>
        <p:grpSpPr>
          <a:xfrm>
            <a:off x="-8885" y="6736360"/>
            <a:ext cx="9152885" cy="161590"/>
            <a:chOff x="-8885" y="6648624"/>
            <a:chExt cx="9152885" cy="249326"/>
          </a:xfrm>
        </p:grpSpPr>
        <p:sp>
          <p:nvSpPr>
            <p:cNvPr id="6" name="직사각형 5"/>
            <p:cNvSpPr/>
            <p:nvPr/>
          </p:nvSpPr>
          <p:spPr>
            <a:xfrm>
              <a:off x="-8885" y="6648624"/>
              <a:ext cx="9152885" cy="249326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7" name="직사각형 6"/>
            <p:cNvSpPr/>
            <p:nvPr/>
          </p:nvSpPr>
          <p:spPr>
            <a:xfrm>
              <a:off x="1615737" y="6648624"/>
              <a:ext cx="5903650" cy="249326"/>
            </a:xfrm>
            <a:prstGeom prst="rect">
              <a:avLst/>
            </a:prstGeom>
            <a:solidFill>
              <a:srgbClr val="3F3F3F">
                <a:alpha val="2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9" name="그룹 8"/>
          <p:cNvGrpSpPr/>
          <p:nvPr/>
        </p:nvGrpSpPr>
        <p:grpSpPr>
          <a:xfrm>
            <a:off x="-8885" y="-15979"/>
            <a:ext cx="9152885" cy="368317"/>
            <a:chOff x="-8885" y="6648624"/>
            <a:chExt cx="9152885" cy="249326"/>
          </a:xfrm>
          <a:solidFill>
            <a:schemeClr val="accent1">
              <a:lumMod val="50000"/>
            </a:schemeClr>
          </a:solidFill>
        </p:grpSpPr>
        <p:sp>
          <p:nvSpPr>
            <p:cNvPr id="10" name="직사각형 9"/>
            <p:cNvSpPr/>
            <p:nvPr/>
          </p:nvSpPr>
          <p:spPr>
            <a:xfrm>
              <a:off x="-8885" y="6648624"/>
              <a:ext cx="9152885" cy="24932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11" name="직사각형 10"/>
            <p:cNvSpPr/>
            <p:nvPr/>
          </p:nvSpPr>
          <p:spPr>
            <a:xfrm>
              <a:off x="2172749" y="6648624"/>
              <a:ext cx="4798503" cy="249326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3360066" y="50194"/>
            <a:ext cx="242386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dirty="0" smtClean="0">
                <a:solidFill>
                  <a:schemeClr val="bg1"/>
                </a:solidFill>
                <a:latin typeface="a고딕14" panose="02020600000000000000" pitchFamily="18" charset="-127"/>
                <a:ea typeface="a고딕14" panose="02020600000000000000" pitchFamily="18" charset="-127"/>
              </a:rPr>
              <a:t>MVP CAMP</a:t>
            </a:r>
            <a:r>
              <a:rPr lang="ko-KR" altLang="en-US" sz="1600" dirty="0" smtClean="0">
                <a:solidFill>
                  <a:schemeClr val="bg1"/>
                </a:solidFill>
                <a:latin typeface="a고딕14" panose="02020600000000000000" pitchFamily="18" charset="-127"/>
                <a:ea typeface="a고딕14" panose="02020600000000000000" pitchFamily="18" charset="-127"/>
              </a:rPr>
              <a:t> </a:t>
            </a:r>
            <a:r>
              <a:rPr lang="ko-KR" altLang="en-US" sz="1600" dirty="0" err="1" smtClean="0">
                <a:solidFill>
                  <a:schemeClr val="bg1"/>
                </a:solidFill>
                <a:latin typeface="a고딕14" panose="02020600000000000000" pitchFamily="18" charset="-127"/>
                <a:ea typeface="a고딕14" panose="02020600000000000000" pitchFamily="18" charset="-127"/>
              </a:rPr>
              <a:t>학사지원</a:t>
            </a:r>
            <a:r>
              <a:rPr lang="ko-KR" altLang="en-US" sz="1600" dirty="0">
                <a:solidFill>
                  <a:schemeClr val="bg1"/>
                </a:solidFill>
                <a:latin typeface="a고딕14" panose="02020600000000000000" pitchFamily="18" charset="-127"/>
                <a:ea typeface="a고딕14" panose="02020600000000000000" pitchFamily="18" charset="-127"/>
              </a:rPr>
              <a:t> </a:t>
            </a:r>
            <a:r>
              <a:rPr lang="ko-KR" altLang="en-US" sz="1600" dirty="0" err="1" smtClean="0">
                <a:solidFill>
                  <a:schemeClr val="bg1"/>
                </a:solidFill>
                <a:latin typeface="a고딕14" panose="02020600000000000000" pitchFamily="18" charset="-127"/>
                <a:ea typeface="a고딕14" panose="02020600000000000000" pitchFamily="18" charset="-127"/>
              </a:rPr>
              <a:t>오티</a:t>
            </a:r>
            <a:endParaRPr lang="ko-KR" altLang="en-US" sz="1600" dirty="0">
              <a:solidFill>
                <a:schemeClr val="bg1"/>
              </a:solidFill>
              <a:latin typeface="a고딕14" panose="02020600000000000000" pitchFamily="18" charset="-127"/>
              <a:ea typeface="a고딕14" panose="02020600000000000000" pitchFamily="18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159691" y="1233757"/>
            <a:ext cx="2719014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3800" dirty="0" smtClean="0">
                <a:solidFill>
                  <a:schemeClr val="accent2">
                    <a:lumMod val="75000"/>
                  </a:schemeClr>
                </a:solidFill>
                <a:latin typeface="a흑진주B" panose="02020600000000000000" pitchFamily="18" charset="-127"/>
                <a:ea typeface="a흑진주B" panose="02020600000000000000" pitchFamily="18" charset="-127"/>
              </a:rPr>
              <a:t>/</a:t>
            </a:r>
            <a:r>
              <a:rPr lang="ko-KR" altLang="en-US" sz="3800" dirty="0" err="1" smtClean="0">
                <a:solidFill>
                  <a:schemeClr val="accent2">
                    <a:lumMod val="75000"/>
                  </a:schemeClr>
                </a:solidFill>
                <a:latin typeface="a흑진주B" panose="02020600000000000000" pitchFamily="18" charset="-127"/>
                <a:ea typeface="a흑진주B" panose="02020600000000000000" pitchFamily="18" charset="-127"/>
              </a:rPr>
              <a:t>학점이수표</a:t>
            </a:r>
            <a:r>
              <a:rPr lang="en-US" altLang="ko-KR" sz="3800" dirty="0" smtClean="0">
                <a:solidFill>
                  <a:schemeClr val="accent2">
                    <a:lumMod val="75000"/>
                  </a:schemeClr>
                </a:solidFill>
                <a:latin typeface="a흑진주B" panose="02020600000000000000" pitchFamily="18" charset="-127"/>
                <a:ea typeface="a흑진주B" panose="02020600000000000000" pitchFamily="18" charset="-127"/>
              </a:rPr>
              <a:t>/</a:t>
            </a:r>
            <a:endParaRPr lang="ko-KR" altLang="en-US" sz="1200" dirty="0">
              <a:solidFill>
                <a:schemeClr val="accent2">
                  <a:lumMod val="75000"/>
                </a:schemeClr>
              </a:solidFill>
              <a:latin typeface="a흑진주B" panose="02020600000000000000" pitchFamily="18" charset="-127"/>
              <a:ea typeface="a흑진주B" panose="02020600000000000000" pitchFamily="18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66" t="10612" r="12632" b="69845"/>
          <a:stretch/>
        </p:blipFill>
        <p:spPr>
          <a:xfrm>
            <a:off x="465576" y="1956987"/>
            <a:ext cx="8238145" cy="3288122"/>
          </a:xfrm>
          <a:prstGeom prst="rect">
            <a:avLst/>
          </a:prstGeom>
        </p:spPr>
      </p:pic>
      <p:sp>
        <p:nvSpPr>
          <p:cNvPr id="3" name="직사각형 2"/>
          <p:cNvSpPr/>
          <p:nvPr/>
        </p:nvSpPr>
        <p:spPr>
          <a:xfrm>
            <a:off x="4683096" y="2042445"/>
            <a:ext cx="2836291" cy="308503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63379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797362" y="396243"/>
            <a:ext cx="2310248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3800" dirty="0" smtClean="0">
                <a:solidFill>
                  <a:schemeClr val="accent2">
                    <a:lumMod val="75000"/>
                  </a:schemeClr>
                </a:solidFill>
                <a:latin typeface="a흑진주B" panose="02020600000000000000" pitchFamily="18" charset="-127"/>
                <a:ea typeface="a흑진주B" panose="02020600000000000000" pitchFamily="18" charset="-127"/>
              </a:rPr>
              <a:t>/</a:t>
            </a:r>
            <a:r>
              <a:rPr lang="ko-KR" altLang="en-US" sz="3800" dirty="0" err="1" smtClean="0">
                <a:solidFill>
                  <a:schemeClr val="accent2">
                    <a:lumMod val="75000"/>
                  </a:schemeClr>
                </a:solidFill>
                <a:latin typeface="a흑진주B" panose="02020600000000000000" pitchFamily="18" charset="-127"/>
                <a:ea typeface="a흑진주B" panose="02020600000000000000" pitchFamily="18" charset="-127"/>
              </a:rPr>
              <a:t>주요학칙</a:t>
            </a:r>
            <a:r>
              <a:rPr lang="en-US" altLang="ko-KR" sz="3800" dirty="0" smtClean="0">
                <a:solidFill>
                  <a:schemeClr val="accent2">
                    <a:lumMod val="75000"/>
                  </a:schemeClr>
                </a:solidFill>
                <a:latin typeface="a흑진주B" panose="02020600000000000000" pitchFamily="18" charset="-127"/>
                <a:ea typeface="a흑진주B" panose="02020600000000000000" pitchFamily="18" charset="-127"/>
              </a:rPr>
              <a:t>/</a:t>
            </a:r>
          </a:p>
          <a:p>
            <a:pPr algn="ctr"/>
            <a:r>
              <a:rPr lang="en-US" altLang="ko-KR" sz="1200" dirty="0" smtClean="0">
                <a:solidFill>
                  <a:schemeClr val="accent2">
                    <a:lumMod val="75000"/>
                  </a:schemeClr>
                </a:solidFill>
                <a:latin typeface="a흑진주B" panose="02020600000000000000" pitchFamily="18" charset="-127"/>
                <a:ea typeface="a흑진주B" panose="02020600000000000000" pitchFamily="18" charset="-127"/>
              </a:rPr>
              <a:t>Primary Regulations</a:t>
            </a:r>
            <a:endParaRPr lang="ko-KR" altLang="en-US" sz="1200" dirty="0">
              <a:solidFill>
                <a:schemeClr val="accent2">
                  <a:lumMod val="75000"/>
                </a:schemeClr>
              </a:solidFill>
              <a:latin typeface="a흑진주B" panose="02020600000000000000" pitchFamily="18" charset="-127"/>
              <a:ea typeface="a흑진주B" panose="02020600000000000000" pitchFamily="18" charset="-127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78" t="11464" r="8931" b="10903"/>
          <a:stretch/>
        </p:blipFill>
        <p:spPr>
          <a:xfrm>
            <a:off x="4119072" y="148456"/>
            <a:ext cx="4956561" cy="6598158"/>
          </a:xfrm>
          <a:prstGeom prst="rect">
            <a:avLst/>
          </a:prstGeom>
          <a:ln w="57150" cap="sq">
            <a:solidFill>
              <a:schemeClr val="accent1">
                <a:lumMod val="75000"/>
              </a:schemeClr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9" name="그림 1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78" t="14544" r="8931" b="51069"/>
          <a:stretch/>
        </p:blipFill>
        <p:spPr>
          <a:xfrm>
            <a:off x="558080" y="1427147"/>
            <a:ext cx="7520300" cy="4434384"/>
          </a:xfrm>
          <a:prstGeom prst="rect">
            <a:avLst/>
          </a:prstGeom>
          <a:ln w="76200" cap="sq">
            <a:solidFill>
              <a:schemeClr val="bg2">
                <a:lumMod val="50000"/>
              </a:schemeClr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68146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797362" y="396243"/>
            <a:ext cx="2310248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3800" dirty="0" smtClean="0">
                <a:solidFill>
                  <a:schemeClr val="accent2">
                    <a:lumMod val="75000"/>
                  </a:schemeClr>
                </a:solidFill>
                <a:latin typeface="a흑진주B" panose="02020600000000000000" pitchFamily="18" charset="-127"/>
                <a:ea typeface="a흑진주B" panose="02020600000000000000" pitchFamily="18" charset="-127"/>
              </a:rPr>
              <a:t>/</a:t>
            </a:r>
            <a:r>
              <a:rPr lang="ko-KR" altLang="en-US" sz="3800" dirty="0" err="1" smtClean="0">
                <a:solidFill>
                  <a:schemeClr val="accent2">
                    <a:lumMod val="75000"/>
                  </a:schemeClr>
                </a:solidFill>
                <a:latin typeface="a흑진주B" panose="02020600000000000000" pitchFamily="18" charset="-127"/>
                <a:ea typeface="a흑진주B" panose="02020600000000000000" pitchFamily="18" charset="-127"/>
              </a:rPr>
              <a:t>주요학칙</a:t>
            </a:r>
            <a:r>
              <a:rPr lang="en-US" altLang="ko-KR" sz="3800" dirty="0" smtClean="0">
                <a:solidFill>
                  <a:schemeClr val="accent2">
                    <a:lumMod val="75000"/>
                  </a:schemeClr>
                </a:solidFill>
                <a:latin typeface="a흑진주B" panose="02020600000000000000" pitchFamily="18" charset="-127"/>
                <a:ea typeface="a흑진주B" panose="02020600000000000000" pitchFamily="18" charset="-127"/>
              </a:rPr>
              <a:t>/</a:t>
            </a:r>
          </a:p>
          <a:p>
            <a:pPr algn="ctr"/>
            <a:r>
              <a:rPr lang="en-US" altLang="ko-KR" sz="1200" dirty="0" smtClean="0">
                <a:solidFill>
                  <a:schemeClr val="accent2">
                    <a:lumMod val="75000"/>
                  </a:schemeClr>
                </a:solidFill>
                <a:latin typeface="a흑진주B" panose="02020600000000000000" pitchFamily="18" charset="-127"/>
                <a:ea typeface="a흑진주B" panose="02020600000000000000" pitchFamily="18" charset="-127"/>
              </a:rPr>
              <a:t>Primary Regulations</a:t>
            </a:r>
            <a:endParaRPr lang="ko-KR" altLang="en-US" sz="1200" dirty="0">
              <a:solidFill>
                <a:schemeClr val="accent2">
                  <a:lumMod val="75000"/>
                </a:schemeClr>
              </a:solidFill>
              <a:latin typeface="a흑진주B" panose="02020600000000000000" pitchFamily="18" charset="-127"/>
              <a:ea typeface="a흑진주B" panose="02020600000000000000" pitchFamily="18" charset="-127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78" t="11464" r="8931" b="10903"/>
          <a:stretch/>
        </p:blipFill>
        <p:spPr>
          <a:xfrm>
            <a:off x="4119072" y="148456"/>
            <a:ext cx="4956561" cy="6598158"/>
          </a:xfrm>
          <a:prstGeom prst="rect">
            <a:avLst/>
          </a:prstGeom>
          <a:ln w="57150" cap="sq">
            <a:solidFill>
              <a:schemeClr val="accent1">
                <a:lumMod val="75000"/>
              </a:schemeClr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9" name="그림 1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78" t="14544" r="8931" b="70943"/>
          <a:stretch/>
        </p:blipFill>
        <p:spPr>
          <a:xfrm>
            <a:off x="566626" y="1427147"/>
            <a:ext cx="7520300" cy="1871530"/>
          </a:xfrm>
          <a:prstGeom prst="rect">
            <a:avLst/>
          </a:prstGeom>
          <a:ln w="76200" cap="sq">
            <a:solidFill>
              <a:schemeClr val="bg2">
                <a:lumMod val="50000"/>
              </a:schemeClr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78" t="49132" r="25713" b="39204"/>
          <a:stretch/>
        </p:blipFill>
        <p:spPr>
          <a:xfrm>
            <a:off x="566625" y="3603144"/>
            <a:ext cx="7534575" cy="1891801"/>
          </a:xfrm>
          <a:prstGeom prst="rect">
            <a:avLst/>
          </a:prstGeom>
          <a:ln w="76200" cap="sq">
            <a:solidFill>
              <a:schemeClr val="bg2">
                <a:lumMod val="50000"/>
              </a:schemeClr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10005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797362" y="396243"/>
            <a:ext cx="2310248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3800" dirty="0" smtClean="0">
                <a:solidFill>
                  <a:schemeClr val="accent2">
                    <a:lumMod val="75000"/>
                  </a:schemeClr>
                </a:solidFill>
                <a:latin typeface="a흑진주B" panose="02020600000000000000" pitchFamily="18" charset="-127"/>
                <a:ea typeface="a흑진주B" panose="02020600000000000000" pitchFamily="18" charset="-127"/>
              </a:rPr>
              <a:t>/</a:t>
            </a:r>
            <a:r>
              <a:rPr lang="ko-KR" altLang="en-US" sz="3800" dirty="0" err="1" smtClean="0">
                <a:solidFill>
                  <a:schemeClr val="accent2">
                    <a:lumMod val="75000"/>
                  </a:schemeClr>
                </a:solidFill>
                <a:latin typeface="a흑진주B" panose="02020600000000000000" pitchFamily="18" charset="-127"/>
                <a:ea typeface="a흑진주B" panose="02020600000000000000" pitchFamily="18" charset="-127"/>
              </a:rPr>
              <a:t>주요학칙</a:t>
            </a:r>
            <a:r>
              <a:rPr lang="en-US" altLang="ko-KR" sz="3800" dirty="0" smtClean="0">
                <a:solidFill>
                  <a:schemeClr val="accent2">
                    <a:lumMod val="75000"/>
                  </a:schemeClr>
                </a:solidFill>
                <a:latin typeface="a흑진주B" panose="02020600000000000000" pitchFamily="18" charset="-127"/>
                <a:ea typeface="a흑진주B" panose="02020600000000000000" pitchFamily="18" charset="-127"/>
              </a:rPr>
              <a:t>/</a:t>
            </a:r>
          </a:p>
          <a:p>
            <a:pPr algn="ctr"/>
            <a:r>
              <a:rPr lang="en-US" altLang="ko-KR" sz="1200" dirty="0" smtClean="0">
                <a:solidFill>
                  <a:schemeClr val="accent2">
                    <a:lumMod val="75000"/>
                  </a:schemeClr>
                </a:solidFill>
                <a:latin typeface="a흑진주B" panose="02020600000000000000" pitchFamily="18" charset="-127"/>
                <a:ea typeface="a흑진주B" panose="02020600000000000000" pitchFamily="18" charset="-127"/>
              </a:rPr>
              <a:t>Primary Regulations</a:t>
            </a:r>
            <a:endParaRPr lang="ko-KR" altLang="en-US" sz="1200" dirty="0">
              <a:solidFill>
                <a:schemeClr val="accent2">
                  <a:lumMod val="75000"/>
                </a:schemeClr>
              </a:solidFill>
              <a:latin typeface="a흑진주B" panose="02020600000000000000" pitchFamily="18" charset="-127"/>
              <a:ea typeface="a흑진주B" panose="02020600000000000000" pitchFamily="18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107" t="11589" r="8577" b="9408"/>
          <a:stretch/>
        </p:blipFill>
        <p:spPr>
          <a:xfrm>
            <a:off x="4007978" y="77687"/>
            <a:ext cx="5033473" cy="6729037"/>
          </a:xfrm>
          <a:prstGeom prst="rect">
            <a:avLst/>
          </a:prstGeom>
          <a:ln w="57150" cap="sq">
            <a:solidFill>
              <a:schemeClr val="accent1">
                <a:lumMod val="75000"/>
              </a:schemeClr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107" t="15592" r="8577" b="54709"/>
          <a:stretch/>
        </p:blipFill>
        <p:spPr>
          <a:xfrm>
            <a:off x="797362" y="1554701"/>
            <a:ext cx="7511753" cy="3775008"/>
          </a:xfrm>
          <a:prstGeom prst="rect">
            <a:avLst/>
          </a:prstGeom>
          <a:ln w="76200" cap="sq">
            <a:solidFill>
              <a:schemeClr val="bg2">
                <a:lumMod val="25000"/>
              </a:schemeClr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58516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797362" y="396243"/>
            <a:ext cx="2310248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3800" dirty="0" smtClean="0">
                <a:solidFill>
                  <a:schemeClr val="accent2">
                    <a:lumMod val="75000"/>
                  </a:schemeClr>
                </a:solidFill>
                <a:latin typeface="a흑진주B" panose="02020600000000000000" pitchFamily="18" charset="-127"/>
                <a:ea typeface="a흑진주B" panose="02020600000000000000" pitchFamily="18" charset="-127"/>
              </a:rPr>
              <a:t>/</a:t>
            </a:r>
            <a:r>
              <a:rPr lang="ko-KR" altLang="en-US" sz="3800" dirty="0" err="1" smtClean="0">
                <a:solidFill>
                  <a:schemeClr val="accent2">
                    <a:lumMod val="75000"/>
                  </a:schemeClr>
                </a:solidFill>
                <a:latin typeface="a흑진주B" panose="02020600000000000000" pitchFamily="18" charset="-127"/>
                <a:ea typeface="a흑진주B" panose="02020600000000000000" pitchFamily="18" charset="-127"/>
              </a:rPr>
              <a:t>주요학칙</a:t>
            </a:r>
            <a:r>
              <a:rPr lang="en-US" altLang="ko-KR" sz="3800" dirty="0" smtClean="0">
                <a:solidFill>
                  <a:schemeClr val="accent2">
                    <a:lumMod val="75000"/>
                  </a:schemeClr>
                </a:solidFill>
                <a:latin typeface="a흑진주B" panose="02020600000000000000" pitchFamily="18" charset="-127"/>
                <a:ea typeface="a흑진주B" panose="02020600000000000000" pitchFamily="18" charset="-127"/>
              </a:rPr>
              <a:t>/</a:t>
            </a:r>
          </a:p>
          <a:p>
            <a:pPr algn="ctr"/>
            <a:r>
              <a:rPr lang="en-US" altLang="ko-KR" sz="1200" dirty="0" smtClean="0">
                <a:solidFill>
                  <a:schemeClr val="accent2">
                    <a:lumMod val="75000"/>
                  </a:schemeClr>
                </a:solidFill>
                <a:latin typeface="a흑진주B" panose="02020600000000000000" pitchFamily="18" charset="-127"/>
                <a:ea typeface="a흑진주B" panose="02020600000000000000" pitchFamily="18" charset="-127"/>
              </a:rPr>
              <a:t>Primary Regulations</a:t>
            </a:r>
            <a:endParaRPr lang="ko-KR" altLang="en-US" sz="1200" dirty="0">
              <a:solidFill>
                <a:schemeClr val="accent2">
                  <a:lumMod val="75000"/>
                </a:schemeClr>
              </a:solidFill>
              <a:latin typeface="a흑진주B" panose="02020600000000000000" pitchFamily="18" charset="-127"/>
              <a:ea typeface="a흑진주B" panose="02020600000000000000" pitchFamily="18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107" t="11589" r="8577" b="9408"/>
          <a:stretch/>
        </p:blipFill>
        <p:spPr>
          <a:xfrm>
            <a:off x="4007978" y="77687"/>
            <a:ext cx="5033473" cy="6729037"/>
          </a:xfrm>
          <a:prstGeom prst="rect">
            <a:avLst/>
          </a:prstGeom>
          <a:ln w="57150" cap="sq">
            <a:solidFill>
              <a:schemeClr val="accent1">
                <a:lumMod val="75000"/>
              </a:schemeClr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107" t="84321" r="8577" b="9408"/>
          <a:stretch/>
        </p:blipFill>
        <p:spPr>
          <a:xfrm>
            <a:off x="623844" y="3228051"/>
            <a:ext cx="7818921" cy="829680"/>
          </a:xfrm>
          <a:prstGeom prst="rect">
            <a:avLst/>
          </a:prstGeom>
          <a:ln w="57150" cap="sq">
            <a:solidFill>
              <a:schemeClr val="bg2">
                <a:lumMod val="25000"/>
              </a:schemeClr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107" t="45191" r="8577" b="47485"/>
          <a:stretch/>
        </p:blipFill>
        <p:spPr>
          <a:xfrm>
            <a:off x="623844" y="1965920"/>
            <a:ext cx="7818919" cy="969068"/>
          </a:xfrm>
          <a:prstGeom prst="rect">
            <a:avLst/>
          </a:prstGeom>
          <a:ln w="57150" cap="sq">
            <a:solidFill>
              <a:schemeClr val="bg2">
                <a:lumMod val="25000"/>
              </a:schemeClr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72804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208788" y="550068"/>
            <a:ext cx="1274708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3200" dirty="0" smtClean="0">
                <a:solidFill>
                  <a:schemeClr val="accent2">
                    <a:lumMod val="75000"/>
                  </a:schemeClr>
                </a:solidFill>
                <a:latin typeface="a흑진주B" panose="02020600000000000000" pitchFamily="18" charset="-127"/>
                <a:ea typeface="a흑진주B" panose="02020600000000000000" pitchFamily="18" charset="-127"/>
              </a:rPr>
              <a:t>특별</a:t>
            </a:r>
            <a:endParaRPr lang="en-US" altLang="ko-KR" sz="3200" dirty="0" smtClean="0">
              <a:solidFill>
                <a:schemeClr val="accent2">
                  <a:lumMod val="75000"/>
                </a:schemeClr>
              </a:solidFill>
              <a:latin typeface="a흑진주B" panose="02020600000000000000" pitchFamily="18" charset="-127"/>
              <a:ea typeface="a흑진주B" panose="02020600000000000000" pitchFamily="18" charset="-127"/>
            </a:endParaRPr>
          </a:p>
          <a:p>
            <a:pPr algn="ctr"/>
            <a:r>
              <a:rPr lang="ko-KR" altLang="en-US" sz="3200" dirty="0" smtClean="0">
                <a:solidFill>
                  <a:schemeClr val="accent2">
                    <a:lumMod val="75000"/>
                  </a:schemeClr>
                </a:solidFill>
                <a:latin typeface="a흑진주B" panose="02020600000000000000" pitchFamily="18" charset="-127"/>
                <a:ea typeface="a흑진주B" panose="02020600000000000000" pitchFamily="18" charset="-127"/>
              </a:rPr>
              <a:t>학점제</a:t>
            </a:r>
            <a:endParaRPr lang="en-US" altLang="ko-KR" sz="3200" dirty="0" smtClean="0">
              <a:solidFill>
                <a:schemeClr val="accent2">
                  <a:lumMod val="75000"/>
                </a:schemeClr>
              </a:solidFill>
              <a:latin typeface="a흑진주B" panose="02020600000000000000" pitchFamily="18" charset="-127"/>
              <a:ea typeface="a흑진주B" panose="02020600000000000000" pitchFamily="18" charset="-127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60" t="25794" r="9106" b="23987"/>
          <a:stretch/>
        </p:blipFill>
        <p:spPr>
          <a:xfrm>
            <a:off x="1649339" y="277331"/>
            <a:ext cx="7357927" cy="6418282"/>
          </a:xfrm>
          <a:prstGeom prst="rect">
            <a:avLst/>
          </a:prstGeom>
          <a:ln w="57150" cap="sq">
            <a:solidFill>
              <a:schemeClr val="accent1">
                <a:lumMod val="75000"/>
              </a:schemeClr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33967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/>
          <p:cNvGrpSpPr/>
          <p:nvPr/>
        </p:nvGrpSpPr>
        <p:grpSpPr>
          <a:xfrm>
            <a:off x="-8885" y="6736360"/>
            <a:ext cx="9152885" cy="161590"/>
            <a:chOff x="-8885" y="6648624"/>
            <a:chExt cx="9152885" cy="249326"/>
          </a:xfrm>
        </p:grpSpPr>
        <p:sp>
          <p:nvSpPr>
            <p:cNvPr id="6" name="직사각형 5"/>
            <p:cNvSpPr/>
            <p:nvPr/>
          </p:nvSpPr>
          <p:spPr>
            <a:xfrm>
              <a:off x="-8885" y="6648624"/>
              <a:ext cx="9152885" cy="249326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7" name="직사각형 6"/>
            <p:cNvSpPr/>
            <p:nvPr/>
          </p:nvSpPr>
          <p:spPr>
            <a:xfrm>
              <a:off x="1615737" y="6648624"/>
              <a:ext cx="5903650" cy="249326"/>
            </a:xfrm>
            <a:prstGeom prst="rect">
              <a:avLst/>
            </a:prstGeom>
            <a:solidFill>
              <a:srgbClr val="3F3F3F">
                <a:alpha val="2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9" name="그룹 8"/>
          <p:cNvGrpSpPr/>
          <p:nvPr/>
        </p:nvGrpSpPr>
        <p:grpSpPr>
          <a:xfrm>
            <a:off x="-8885" y="-15979"/>
            <a:ext cx="9152885" cy="368317"/>
            <a:chOff x="-8885" y="6648624"/>
            <a:chExt cx="9152885" cy="249326"/>
          </a:xfrm>
          <a:solidFill>
            <a:schemeClr val="accent1">
              <a:lumMod val="50000"/>
            </a:schemeClr>
          </a:solidFill>
        </p:grpSpPr>
        <p:sp>
          <p:nvSpPr>
            <p:cNvPr id="10" name="직사각형 9"/>
            <p:cNvSpPr/>
            <p:nvPr/>
          </p:nvSpPr>
          <p:spPr>
            <a:xfrm>
              <a:off x="-8885" y="6648624"/>
              <a:ext cx="9152885" cy="24932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11" name="직사각형 10"/>
            <p:cNvSpPr/>
            <p:nvPr/>
          </p:nvSpPr>
          <p:spPr>
            <a:xfrm>
              <a:off x="2172749" y="6648624"/>
              <a:ext cx="4798503" cy="249326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</p:grpSp>
      <p:cxnSp>
        <p:nvCxnSpPr>
          <p:cNvPr id="16" name="직선 연결선 15"/>
          <p:cNvCxnSpPr/>
          <p:nvPr/>
        </p:nvCxnSpPr>
        <p:spPr>
          <a:xfrm>
            <a:off x="2158295" y="746620"/>
            <a:ext cx="0" cy="5712904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363841" y="746620"/>
            <a:ext cx="1451038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3800" dirty="0" smtClean="0">
                <a:solidFill>
                  <a:schemeClr val="accent2">
                    <a:lumMod val="75000"/>
                  </a:schemeClr>
                </a:solidFill>
                <a:latin typeface="a흑진주B" panose="02020600000000000000" pitchFamily="18" charset="-127"/>
                <a:ea typeface="a흑진주B" panose="02020600000000000000" pitchFamily="18" charset="-127"/>
              </a:rPr>
              <a:t>증명서</a:t>
            </a:r>
            <a:endParaRPr lang="en-US" altLang="ko-KR" sz="3800" dirty="0" smtClean="0">
              <a:solidFill>
                <a:schemeClr val="accent2">
                  <a:lumMod val="75000"/>
                </a:schemeClr>
              </a:solidFill>
              <a:latin typeface="a흑진주B" panose="02020600000000000000" pitchFamily="18" charset="-127"/>
              <a:ea typeface="a흑진주B" panose="02020600000000000000" pitchFamily="18" charset="-127"/>
            </a:endParaRPr>
          </a:p>
          <a:p>
            <a:pPr algn="ctr"/>
            <a:r>
              <a:rPr lang="en-US" altLang="ko-KR" sz="1200" dirty="0" smtClean="0">
                <a:solidFill>
                  <a:schemeClr val="accent2">
                    <a:lumMod val="75000"/>
                  </a:schemeClr>
                </a:solidFill>
                <a:latin typeface="a흑진주B" panose="02020600000000000000" pitchFamily="18" charset="-127"/>
                <a:ea typeface="a흑진주B" panose="02020600000000000000" pitchFamily="18" charset="-127"/>
              </a:rPr>
              <a:t>Certificate</a:t>
            </a:r>
            <a:endParaRPr lang="ko-KR" altLang="en-US" sz="1200" dirty="0">
              <a:solidFill>
                <a:schemeClr val="accent2">
                  <a:lumMod val="75000"/>
                </a:schemeClr>
              </a:solidFill>
              <a:latin typeface="a흑진주B" panose="02020600000000000000" pitchFamily="18" charset="-127"/>
              <a:ea typeface="a흑진주B" panose="02020600000000000000" pitchFamily="18" charset="-127"/>
            </a:endParaRPr>
          </a:p>
        </p:txBody>
      </p:sp>
      <p:pic>
        <p:nvPicPr>
          <p:cNvPr id="12" name="그림 1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99" t="9540" r="27376" b="45230"/>
          <a:stretch/>
        </p:blipFill>
        <p:spPr>
          <a:xfrm>
            <a:off x="2796259" y="854610"/>
            <a:ext cx="5131337" cy="5496923"/>
          </a:xfrm>
          <a:prstGeom prst="rect">
            <a:avLst/>
          </a:prstGeom>
          <a:ln w="38100" cap="sq">
            <a:solidFill>
              <a:schemeClr val="tx2">
                <a:lumMod val="60000"/>
                <a:lumOff val="4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94933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Books_16x9">
  <a:themeElements>
    <a:clrScheme name="Books_16x9">
      <a:dk1>
        <a:srgbClr val="374C81"/>
      </a:dk1>
      <a:lt1>
        <a:srgbClr val="FFFFFF"/>
      </a:lt1>
      <a:dk2>
        <a:srgbClr val="000000"/>
      </a:dk2>
      <a:lt2>
        <a:srgbClr val="EDE5DF"/>
      </a:lt2>
      <a:accent1>
        <a:srgbClr val="414E77"/>
      </a:accent1>
      <a:accent2>
        <a:srgbClr val="70AAC4"/>
      </a:accent2>
      <a:accent3>
        <a:srgbClr val="8B6A94"/>
      </a:accent3>
      <a:accent4>
        <a:srgbClr val="61A796"/>
      </a:accent4>
      <a:accent5>
        <a:srgbClr val="4E5798"/>
      </a:accent5>
      <a:accent6>
        <a:srgbClr val="7E5C5C"/>
      </a:accent6>
      <a:hlink>
        <a:srgbClr val="0070C0"/>
      </a:hlink>
      <a:folHlink>
        <a:srgbClr val="7030A0"/>
      </a:folHlink>
    </a:clrScheme>
    <a:fontScheme name="Books_16x9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80000" r="-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30000" t="30000" r="70000" b="100000"/>
          </a:path>
        </a:gradFill>
      </a:bgFillStyleLst>
    </a:fmtScheme>
  </a:themeElements>
  <a:objectDefaults>
    <a:spDef>
      <a:spPr>
        <a:ln/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miter lim="800000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lnSpc>
            <a:spcPct val="95000"/>
          </a:lnSpc>
          <a:defRPr/>
        </a:defPPr>
      </a:lst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210</TotalTime>
  <Words>273</Words>
  <Application>Microsoft Office PowerPoint</Application>
  <PresentationFormat>화면 슬라이드 쇼(4:3)</PresentationFormat>
  <Paragraphs>70</Paragraphs>
  <Slides>15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18</vt:i4>
      </vt:variant>
      <vt:variant>
        <vt:lpstr>테마</vt:lpstr>
      </vt:variant>
      <vt:variant>
        <vt:i4>2</vt:i4>
      </vt:variant>
      <vt:variant>
        <vt:lpstr>슬라이드 제목</vt:lpstr>
      </vt:variant>
      <vt:variant>
        <vt:i4>15</vt:i4>
      </vt:variant>
    </vt:vector>
  </HeadingPairs>
  <TitlesOfParts>
    <vt:vector size="35" baseType="lpstr">
      <vt:lpstr>a고딕12</vt:lpstr>
      <vt:lpstr>a고딕13</vt:lpstr>
      <vt:lpstr>a고딕14</vt:lpstr>
      <vt:lpstr>a고딕16</vt:lpstr>
      <vt:lpstr>a고딕17</vt:lpstr>
      <vt:lpstr>a고딕18</vt:lpstr>
      <vt:lpstr>a아시아고딕B</vt:lpstr>
      <vt:lpstr>a아시아고딕L</vt:lpstr>
      <vt:lpstr>a흑진주B</vt:lpstr>
      <vt:lpstr>a흑진주M</vt:lpstr>
      <vt:lpstr>HY중고딕</vt:lpstr>
      <vt:lpstr>Malgun</vt:lpstr>
      <vt:lpstr>맑은 고딕</vt:lpstr>
      <vt:lpstr>Arial</vt:lpstr>
      <vt:lpstr>Calibri</vt:lpstr>
      <vt:lpstr>Calibri Light</vt:lpstr>
      <vt:lpstr>Century Gothic</vt:lpstr>
      <vt:lpstr>Wingdings</vt:lpstr>
      <vt:lpstr>Office 테마</vt:lpstr>
      <vt:lpstr>Books_16x9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학사지원</dc:creator>
  <cp:lastModifiedBy>syu</cp:lastModifiedBy>
  <cp:revision>26</cp:revision>
  <dcterms:created xsi:type="dcterms:W3CDTF">2016-02-10T23:34:44Z</dcterms:created>
  <dcterms:modified xsi:type="dcterms:W3CDTF">2019-02-12T04:20:25Z</dcterms:modified>
</cp:coreProperties>
</file>